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8ba8b8b44a4c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eaa6911616494c"/>
  </p:sldMasterIdLst>
  <p:sldIdLst>
    <p:sldId xmlns:r="http://schemas.openxmlformats.org/officeDocument/2006/relationships" id="256" r:id="Rd725b0ebd6ca4500"/>
    <p:sldId xmlns:r="http://schemas.openxmlformats.org/officeDocument/2006/relationships" id="257" r:id="Rd3ba72457cef408e"/>
    <p:sldId xmlns:r="http://schemas.openxmlformats.org/officeDocument/2006/relationships" id="258" r:id="Rc81b07a7feaa44c3"/>
    <p:sldId xmlns:r="http://schemas.openxmlformats.org/officeDocument/2006/relationships" id="259" r:id="R4b28c5217beb4a62"/>
    <p:sldId xmlns:r="http://schemas.openxmlformats.org/officeDocument/2006/relationships" id="260" r:id="Reef176578f6547ac"/>
    <p:sldId xmlns:r="http://schemas.openxmlformats.org/officeDocument/2006/relationships" id="261" r:id="R376c2ce0267546d6"/>
    <p:sldId xmlns:r="http://schemas.openxmlformats.org/officeDocument/2006/relationships" id="262" r:id="R1caae6f6f1c54a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aa6911616494c" /><Relationship Type="http://schemas.openxmlformats.org/officeDocument/2006/relationships/slide" Target="/ppt/slides/slide1.xml" Id="Rd725b0ebd6ca4500" /><Relationship Type="http://schemas.openxmlformats.org/officeDocument/2006/relationships/slide" Target="/ppt/slides/slide2.xml" Id="Rd3ba72457cef408e" /><Relationship Type="http://schemas.openxmlformats.org/officeDocument/2006/relationships/slide" Target="/ppt/slides/slide3.xml" Id="Rc81b07a7feaa44c3" /><Relationship Type="http://schemas.openxmlformats.org/officeDocument/2006/relationships/slide" Target="/ppt/slides/slide4.xml" Id="R4b28c5217beb4a62" /><Relationship Type="http://schemas.openxmlformats.org/officeDocument/2006/relationships/slide" Target="/ppt/slides/slide5.xml" Id="Reef176578f6547ac" /><Relationship Type="http://schemas.openxmlformats.org/officeDocument/2006/relationships/slide" Target="/ppt/slides/slide6.xml" Id="R376c2ce0267546d6" /><Relationship Type="http://schemas.openxmlformats.org/officeDocument/2006/relationships/slide" Target="/ppt/slides/slide7.xml" Id="R1caae6f6f1c54a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384f3d6f844b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73de015724ec2" /><Relationship Type="http://schemas.openxmlformats.org/officeDocument/2006/relationships/theme" Target="/ppt/slideMasters/theme/theme1.xml" Id="Rcf0cd777e53446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e73de015724e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7844dc1824d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aef5beb0042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8a496210a46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560c2bc0d41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eace9fadb4e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df822421348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6970dbe5a4d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IVERSEN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IVERSEN AS ble etablert [år] og holder til i Dyrvik.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23 595 765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4 132 608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754 021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12 655 385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64 008 440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TROND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Klubbaveien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7270 Dyrvik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trondiversen@hotmail.com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915 501 621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