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19e0ba4f4d46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98132a39e146a9"/>
  </p:sldMasterIdLst>
  <p:sldIdLst>
    <p:sldId xmlns:r="http://schemas.openxmlformats.org/officeDocument/2006/relationships" id="256" r:id="Rd63a912a64784e8a"/>
    <p:sldId xmlns:r="http://schemas.openxmlformats.org/officeDocument/2006/relationships" id="257" r:id="Rdc70cdeacf624617"/>
    <p:sldId xmlns:r="http://schemas.openxmlformats.org/officeDocument/2006/relationships" id="258" r:id="R6f27a69c09dd4b93"/>
    <p:sldId xmlns:r="http://schemas.openxmlformats.org/officeDocument/2006/relationships" id="259" r:id="Raa6088d8114a461e"/>
    <p:sldId xmlns:r="http://schemas.openxmlformats.org/officeDocument/2006/relationships" id="260" r:id="Rff98e6a8af6a436d"/>
    <p:sldId xmlns:r="http://schemas.openxmlformats.org/officeDocument/2006/relationships" id="261" r:id="R353ec8e52f3b4f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8132a39e146a9" /><Relationship Type="http://schemas.openxmlformats.org/officeDocument/2006/relationships/slide" Target="/ppt/slides/slide1.xml" Id="Rd63a912a64784e8a" /><Relationship Type="http://schemas.openxmlformats.org/officeDocument/2006/relationships/slide" Target="/ppt/slides/slide2.xml" Id="Rdc70cdeacf624617" /><Relationship Type="http://schemas.openxmlformats.org/officeDocument/2006/relationships/slide" Target="/ppt/slides/slide3.xml" Id="R6f27a69c09dd4b93" /><Relationship Type="http://schemas.openxmlformats.org/officeDocument/2006/relationships/slide" Target="/ppt/slides/slide4.xml" Id="Raa6088d8114a461e" /><Relationship Type="http://schemas.openxmlformats.org/officeDocument/2006/relationships/slide" Target="/ppt/slides/slide5.xml" Id="Rff98e6a8af6a436d" /><Relationship Type="http://schemas.openxmlformats.org/officeDocument/2006/relationships/slide" Target="/ppt/slides/slide6.xml" Id="R353ec8e52f3b4f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1e94be87447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558d2b3314bf9" /><Relationship Type="http://schemas.openxmlformats.org/officeDocument/2006/relationships/theme" Target="/ppt/slideMasters/theme/theme1.xml" Id="R4792ffb187064c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b558d2b3314b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014dcd8ad47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2ee86cc104d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a53c24d964d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9dfc157cd44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bdaf826b445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e1459c70a4c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IVERSEN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7270 Dyrvik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trondiversen@hotmail.com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