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6cd4e4a57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7a5e444d24aac"/>
  </p:sldMasterIdLst>
  <p:sldIdLst>
    <p:sldId xmlns:r="http://schemas.openxmlformats.org/officeDocument/2006/relationships" id="256" r:id="R148030e6f36d4f4a"/>
    <p:sldId xmlns:r="http://schemas.openxmlformats.org/officeDocument/2006/relationships" id="257" r:id="R0435c1cd5aeb4f1c"/>
    <p:sldId xmlns:r="http://schemas.openxmlformats.org/officeDocument/2006/relationships" id="258" r:id="R4f9d9e22cc824af3"/>
    <p:sldId xmlns:r="http://schemas.openxmlformats.org/officeDocument/2006/relationships" id="259" r:id="R0699c69617e64e87"/>
    <p:sldId xmlns:r="http://schemas.openxmlformats.org/officeDocument/2006/relationships" id="260" r:id="Rb1fd28bbd70d4a70"/>
    <p:sldId xmlns:r="http://schemas.openxmlformats.org/officeDocument/2006/relationships" id="261" r:id="R583f294c226d471e"/>
    <p:sldId xmlns:r="http://schemas.openxmlformats.org/officeDocument/2006/relationships" id="262" r:id="R3bb8b67cf058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7a5e444d24aac" /><Relationship Type="http://schemas.openxmlformats.org/officeDocument/2006/relationships/slide" Target="/ppt/slides/slide1.xml" Id="R148030e6f36d4f4a" /><Relationship Type="http://schemas.openxmlformats.org/officeDocument/2006/relationships/slide" Target="/ppt/slides/slide2.xml" Id="R0435c1cd5aeb4f1c" /><Relationship Type="http://schemas.openxmlformats.org/officeDocument/2006/relationships/slide" Target="/ppt/slides/slide3.xml" Id="R4f9d9e22cc824af3" /><Relationship Type="http://schemas.openxmlformats.org/officeDocument/2006/relationships/slide" Target="/ppt/slides/slide4.xml" Id="R0699c69617e64e87" /><Relationship Type="http://schemas.openxmlformats.org/officeDocument/2006/relationships/slide" Target="/ppt/slides/slide5.xml" Id="Rb1fd28bbd70d4a70" /><Relationship Type="http://schemas.openxmlformats.org/officeDocument/2006/relationships/slide" Target="/ppt/slides/slide6.xml" Id="R583f294c226d471e" /><Relationship Type="http://schemas.openxmlformats.org/officeDocument/2006/relationships/slide" Target="/ppt/slides/slide7.xml" Id="R3bb8b67cf058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beeea2c94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dd4fdf2f4936" /><Relationship Type="http://schemas.openxmlformats.org/officeDocument/2006/relationships/theme" Target="/ppt/slideMasters/theme/theme1.xml" Id="Rf3a1d1502bba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fdd4fdf2f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8ceb35369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6c480548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f953e65f7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31dc1b881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24d17aeb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acc82aeb4b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f720400f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