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90bb4cde6043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e2c8af32e4913"/>
  </p:sldMasterIdLst>
  <p:sldIdLst>
    <p:sldId xmlns:r="http://schemas.openxmlformats.org/officeDocument/2006/relationships" id="256" r:id="Raab92aa489194308"/>
    <p:sldId xmlns:r="http://schemas.openxmlformats.org/officeDocument/2006/relationships" id="257" r:id="Rfcc585e9d2b148ea"/>
    <p:sldId xmlns:r="http://schemas.openxmlformats.org/officeDocument/2006/relationships" id="258" r:id="R64262db214d74483"/>
    <p:sldId xmlns:r="http://schemas.openxmlformats.org/officeDocument/2006/relationships" id="259" r:id="Ra53921d3719f438f"/>
    <p:sldId xmlns:r="http://schemas.openxmlformats.org/officeDocument/2006/relationships" id="260" r:id="R6434d41a7024481d"/>
    <p:sldId xmlns:r="http://schemas.openxmlformats.org/officeDocument/2006/relationships" id="261" r:id="R304827769b2346e2"/>
    <p:sldId xmlns:r="http://schemas.openxmlformats.org/officeDocument/2006/relationships" id="262" r:id="R12ae3d9f53a241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e2c8af32e4913" /><Relationship Type="http://schemas.openxmlformats.org/officeDocument/2006/relationships/slide" Target="/ppt/slides/slide1.xml" Id="Raab92aa489194308" /><Relationship Type="http://schemas.openxmlformats.org/officeDocument/2006/relationships/slide" Target="/ppt/slides/slide2.xml" Id="Rfcc585e9d2b148ea" /><Relationship Type="http://schemas.openxmlformats.org/officeDocument/2006/relationships/slide" Target="/ppt/slides/slide3.xml" Id="R64262db214d74483" /><Relationship Type="http://schemas.openxmlformats.org/officeDocument/2006/relationships/slide" Target="/ppt/slides/slide4.xml" Id="Ra53921d3719f438f" /><Relationship Type="http://schemas.openxmlformats.org/officeDocument/2006/relationships/slide" Target="/ppt/slides/slide5.xml" Id="R6434d41a7024481d" /><Relationship Type="http://schemas.openxmlformats.org/officeDocument/2006/relationships/slide" Target="/ppt/slides/slide6.xml" Id="R304827769b2346e2" /><Relationship Type="http://schemas.openxmlformats.org/officeDocument/2006/relationships/slide" Target="/ppt/slides/slide7.xml" Id="R12ae3d9f53a241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391511fae43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e39ce4a80467a" /><Relationship Type="http://schemas.openxmlformats.org/officeDocument/2006/relationships/theme" Target="/ppt/slideMasters/theme/theme1.xml" Id="R31bf3f48bb1d45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e39ce4a8046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3c4c2656343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9742780bf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b7288e490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ba44a598748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1f381c8d945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fd51fe40d4c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932f0b8b6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TATOOINE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TATOOINE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212 197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430 686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 RAGNA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ODD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Ellefsens vei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