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d68a2bc69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bb96743ef4dda"/>
  </p:sldMasterIdLst>
  <p:sldIdLst>
    <p:sldId xmlns:r="http://schemas.openxmlformats.org/officeDocument/2006/relationships" id="256" r:id="R6156ae425ec242b7"/>
    <p:sldId xmlns:r="http://schemas.openxmlformats.org/officeDocument/2006/relationships" id="257" r:id="Rfc956ea150394645"/>
    <p:sldId xmlns:r="http://schemas.openxmlformats.org/officeDocument/2006/relationships" id="258" r:id="Rac87940ae8d8451d"/>
    <p:sldId xmlns:r="http://schemas.openxmlformats.org/officeDocument/2006/relationships" id="259" r:id="Re789277efde54dbf"/>
    <p:sldId xmlns:r="http://schemas.openxmlformats.org/officeDocument/2006/relationships" id="260" r:id="R3d6f016d05484f15"/>
    <p:sldId xmlns:r="http://schemas.openxmlformats.org/officeDocument/2006/relationships" id="261" r:id="R807599b90f1d4d75"/>
    <p:sldId xmlns:r="http://schemas.openxmlformats.org/officeDocument/2006/relationships" id="262" r:id="R3ff9901cc33d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bb96743ef4dda" /><Relationship Type="http://schemas.openxmlformats.org/officeDocument/2006/relationships/slide" Target="/ppt/slides/slide1.xml" Id="R6156ae425ec242b7" /><Relationship Type="http://schemas.openxmlformats.org/officeDocument/2006/relationships/slide" Target="/ppt/slides/slide2.xml" Id="Rfc956ea150394645" /><Relationship Type="http://schemas.openxmlformats.org/officeDocument/2006/relationships/slide" Target="/ppt/slides/slide3.xml" Id="Rac87940ae8d8451d" /><Relationship Type="http://schemas.openxmlformats.org/officeDocument/2006/relationships/slide" Target="/ppt/slides/slide4.xml" Id="Re789277efde54dbf" /><Relationship Type="http://schemas.openxmlformats.org/officeDocument/2006/relationships/slide" Target="/ppt/slides/slide5.xml" Id="R3d6f016d05484f15" /><Relationship Type="http://schemas.openxmlformats.org/officeDocument/2006/relationships/slide" Target="/ppt/slides/slide6.xml" Id="R807599b90f1d4d75" /><Relationship Type="http://schemas.openxmlformats.org/officeDocument/2006/relationships/slide" Target="/ppt/slides/slide7.xml" Id="R3ff9901cc33d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ed5a34638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20029bed845fb" /><Relationship Type="http://schemas.openxmlformats.org/officeDocument/2006/relationships/theme" Target="/ppt/slideMasters/theme/theme1.xml" Id="Rb6b1fe6a8054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20029bed8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3587dc190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6a56516d8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115af5c0b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e63b1a7ea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6e83f767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9972d756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958b000c8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 DAM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DAM HOLDING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−39 650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JAN ASGEIR VAN DAM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A. Lie, Skjenlien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5183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post@vdgroup.no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