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1f763b363846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ce0d7570843e5"/>
  </p:sldMasterIdLst>
  <p:sldIdLst>
    <p:sldId xmlns:r="http://schemas.openxmlformats.org/officeDocument/2006/relationships" id="256" r:id="R7ea3545ab3e94e4f"/>
    <p:sldId xmlns:r="http://schemas.openxmlformats.org/officeDocument/2006/relationships" id="257" r:id="Rea53d09c4a334359"/>
    <p:sldId xmlns:r="http://schemas.openxmlformats.org/officeDocument/2006/relationships" id="258" r:id="R22a8877bc08748a5"/>
    <p:sldId xmlns:r="http://schemas.openxmlformats.org/officeDocument/2006/relationships" id="259" r:id="R477887d142524782"/>
    <p:sldId xmlns:r="http://schemas.openxmlformats.org/officeDocument/2006/relationships" id="260" r:id="R5144b27226e04b61"/>
    <p:sldId xmlns:r="http://schemas.openxmlformats.org/officeDocument/2006/relationships" id="261" r:id="R0420740e6aa44c58"/>
    <p:sldId xmlns:r="http://schemas.openxmlformats.org/officeDocument/2006/relationships" id="262" r:id="R3fd661801cde44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ce0d7570843e5" /><Relationship Type="http://schemas.openxmlformats.org/officeDocument/2006/relationships/slide" Target="/ppt/slides/slide1.xml" Id="R7ea3545ab3e94e4f" /><Relationship Type="http://schemas.openxmlformats.org/officeDocument/2006/relationships/slide" Target="/ppt/slides/slide2.xml" Id="Rea53d09c4a334359" /><Relationship Type="http://schemas.openxmlformats.org/officeDocument/2006/relationships/slide" Target="/ppt/slides/slide3.xml" Id="R22a8877bc08748a5" /><Relationship Type="http://schemas.openxmlformats.org/officeDocument/2006/relationships/slide" Target="/ppt/slides/slide4.xml" Id="R477887d142524782" /><Relationship Type="http://schemas.openxmlformats.org/officeDocument/2006/relationships/slide" Target="/ppt/slides/slide5.xml" Id="R5144b27226e04b61" /><Relationship Type="http://schemas.openxmlformats.org/officeDocument/2006/relationships/slide" Target="/ppt/slides/slide6.xml" Id="R0420740e6aa44c58" /><Relationship Type="http://schemas.openxmlformats.org/officeDocument/2006/relationships/slide" Target="/ppt/slides/slide7.xml" Id="R3fd661801cde44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94ad119c7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d53aee00a4974" /><Relationship Type="http://schemas.openxmlformats.org/officeDocument/2006/relationships/theme" Target="/ppt/slideMasters/theme/theme1.xml" Id="R0566f9aa988445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cd53aee00a49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b087637d84d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a931deb1549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d489fe7914b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779ea95db40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5e9c7746046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24b391b4543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9628ae87046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JØSSANG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torejossang@hotmail.com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915 211 321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