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030ecaa4d143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6642a5f09343e5"/>
  </p:sldMasterIdLst>
  <p:sldIdLst>
    <p:sldId xmlns:r="http://schemas.openxmlformats.org/officeDocument/2006/relationships" id="256" r:id="R4278113787ba44e9"/>
    <p:sldId xmlns:r="http://schemas.openxmlformats.org/officeDocument/2006/relationships" id="257" r:id="Rce95f79909a04f5a"/>
    <p:sldId xmlns:r="http://schemas.openxmlformats.org/officeDocument/2006/relationships" id="258" r:id="R317fd786fe9d4a1b"/>
    <p:sldId xmlns:r="http://schemas.openxmlformats.org/officeDocument/2006/relationships" id="259" r:id="R856f67da9b014fef"/>
    <p:sldId xmlns:r="http://schemas.openxmlformats.org/officeDocument/2006/relationships" id="260" r:id="Rd7c3e0774dc34cfc"/>
    <p:sldId xmlns:r="http://schemas.openxmlformats.org/officeDocument/2006/relationships" id="261" r:id="R8372e690ec7649bf"/>
    <p:sldId xmlns:r="http://schemas.openxmlformats.org/officeDocument/2006/relationships" id="262" r:id="R17878aaab1594b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6642a5f09343e5" /><Relationship Type="http://schemas.openxmlformats.org/officeDocument/2006/relationships/slide" Target="/ppt/slides/slide1.xml" Id="R4278113787ba44e9" /><Relationship Type="http://schemas.openxmlformats.org/officeDocument/2006/relationships/slide" Target="/ppt/slides/slide2.xml" Id="Rce95f79909a04f5a" /><Relationship Type="http://schemas.openxmlformats.org/officeDocument/2006/relationships/slide" Target="/ppt/slides/slide3.xml" Id="R317fd786fe9d4a1b" /><Relationship Type="http://schemas.openxmlformats.org/officeDocument/2006/relationships/slide" Target="/ppt/slides/slide4.xml" Id="R856f67da9b014fef" /><Relationship Type="http://schemas.openxmlformats.org/officeDocument/2006/relationships/slide" Target="/ppt/slides/slide5.xml" Id="Rd7c3e0774dc34cfc" /><Relationship Type="http://schemas.openxmlformats.org/officeDocument/2006/relationships/slide" Target="/ppt/slides/slide6.xml" Id="R8372e690ec7649bf" /><Relationship Type="http://schemas.openxmlformats.org/officeDocument/2006/relationships/slide" Target="/ppt/slides/slide7.xml" Id="R17878aaab1594b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bd6436accb4f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139cb2ac34316" /><Relationship Type="http://schemas.openxmlformats.org/officeDocument/2006/relationships/theme" Target="/ppt/slideMasters/theme/theme1.xml" Id="R005082c1330949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9139cb2ac343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0f9b5171341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27f35616b48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3f8919c1d42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90b696ab844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1457286dc4c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86e4d5f1b46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cfc3eb0014f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TRYGG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TRYGG KAPITAL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723 963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5 424 276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5 518 593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HYMER HANS-CHRISTIAN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Bydalen allé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1604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hch@tryggkapital.no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www.tryggkapital.no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915 131 913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