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f16b08516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e0932c6c243e4"/>
  </p:sldMasterIdLst>
  <p:sldIdLst>
    <p:sldId xmlns:r="http://schemas.openxmlformats.org/officeDocument/2006/relationships" id="256" r:id="R69f804cc47cc4211"/>
    <p:sldId xmlns:r="http://schemas.openxmlformats.org/officeDocument/2006/relationships" id="257" r:id="R1c08274700054afd"/>
    <p:sldId xmlns:r="http://schemas.openxmlformats.org/officeDocument/2006/relationships" id="258" r:id="R8fbbe3769d18402f"/>
    <p:sldId xmlns:r="http://schemas.openxmlformats.org/officeDocument/2006/relationships" id="259" r:id="Rdccc13a51cd645f2"/>
    <p:sldId xmlns:r="http://schemas.openxmlformats.org/officeDocument/2006/relationships" id="260" r:id="R450d24a3e4664188"/>
    <p:sldId xmlns:r="http://schemas.openxmlformats.org/officeDocument/2006/relationships" id="261" r:id="Re14164dab4d440f7"/>
    <p:sldId xmlns:r="http://schemas.openxmlformats.org/officeDocument/2006/relationships" id="262" r:id="R61d94897e6d8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e0932c6c243e4" /><Relationship Type="http://schemas.openxmlformats.org/officeDocument/2006/relationships/slide" Target="/ppt/slides/slide1.xml" Id="R69f804cc47cc4211" /><Relationship Type="http://schemas.openxmlformats.org/officeDocument/2006/relationships/slide" Target="/ppt/slides/slide2.xml" Id="R1c08274700054afd" /><Relationship Type="http://schemas.openxmlformats.org/officeDocument/2006/relationships/slide" Target="/ppt/slides/slide3.xml" Id="R8fbbe3769d18402f" /><Relationship Type="http://schemas.openxmlformats.org/officeDocument/2006/relationships/slide" Target="/ppt/slides/slide4.xml" Id="Rdccc13a51cd645f2" /><Relationship Type="http://schemas.openxmlformats.org/officeDocument/2006/relationships/slide" Target="/ppt/slides/slide5.xml" Id="R450d24a3e4664188" /><Relationship Type="http://schemas.openxmlformats.org/officeDocument/2006/relationships/slide" Target="/ppt/slides/slide6.xml" Id="Re14164dab4d440f7" /><Relationship Type="http://schemas.openxmlformats.org/officeDocument/2006/relationships/slide" Target="/ppt/slides/slide7.xml" Id="R61d94897e6d8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f4abd8f79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383b644246f3" /><Relationship Type="http://schemas.openxmlformats.org/officeDocument/2006/relationships/theme" Target="/ppt/slideMasters/theme/theme1.xml" Id="Reae4ed68d3e3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3383b6442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4b0b72576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f2f8b668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7c8be2e8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dc16d7fc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786a011e0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262a1ebbf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604479224f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BMZ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BMZ EIENDOM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701 074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5 214 292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26 529 679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BASHAR MOHAMMED ZABIN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Bjørnsons gate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915 097 804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BMZ EIENDOM AS</a:t>
            </a:r>
          </a:p>
        </p:txBody>
      </p:sp>
    </p:spTree>
  </p:cSld>
  <p:clrMapOvr>
    <a:masterClrMapping xmlns:a="http://schemas.openxmlformats.org/drawingml/2006/main"/>
  </p:clrMapOvr>
</p:sld>
</file>