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250bb5e4ef4e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71cf525d6b4279"/>
  </p:sldMasterIdLst>
  <p:sldIdLst>
    <p:sldId xmlns:r="http://schemas.openxmlformats.org/officeDocument/2006/relationships" id="256" r:id="Rb51565aa0a7144db"/>
    <p:sldId xmlns:r="http://schemas.openxmlformats.org/officeDocument/2006/relationships" id="257" r:id="R3786fff298ba4be2"/>
    <p:sldId xmlns:r="http://schemas.openxmlformats.org/officeDocument/2006/relationships" id="258" r:id="Redf762e3cdef4121"/>
    <p:sldId xmlns:r="http://schemas.openxmlformats.org/officeDocument/2006/relationships" id="259" r:id="R0bfa1c39505244fd"/>
    <p:sldId xmlns:r="http://schemas.openxmlformats.org/officeDocument/2006/relationships" id="260" r:id="R866171a316704568"/>
    <p:sldId xmlns:r="http://schemas.openxmlformats.org/officeDocument/2006/relationships" id="261" r:id="R5bab2736ce6d447b"/>
    <p:sldId xmlns:r="http://schemas.openxmlformats.org/officeDocument/2006/relationships" id="262" r:id="Rdb9e39e7da034f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71cf525d6b4279" /><Relationship Type="http://schemas.openxmlformats.org/officeDocument/2006/relationships/slide" Target="/ppt/slides/slide1.xml" Id="Rb51565aa0a7144db" /><Relationship Type="http://schemas.openxmlformats.org/officeDocument/2006/relationships/slide" Target="/ppt/slides/slide2.xml" Id="R3786fff298ba4be2" /><Relationship Type="http://schemas.openxmlformats.org/officeDocument/2006/relationships/slide" Target="/ppt/slides/slide3.xml" Id="Redf762e3cdef4121" /><Relationship Type="http://schemas.openxmlformats.org/officeDocument/2006/relationships/slide" Target="/ppt/slides/slide4.xml" Id="R0bfa1c39505244fd" /><Relationship Type="http://schemas.openxmlformats.org/officeDocument/2006/relationships/slide" Target="/ppt/slides/slide5.xml" Id="R866171a316704568" /><Relationship Type="http://schemas.openxmlformats.org/officeDocument/2006/relationships/slide" Target="/ppt/slides/slide6.xml" Id="R5bab2736ce6d447b" /><Relationship Type="http://schemas.openxmlformats.org/officeDocument/2006/relationships/slide" Target="/ppt/slides/slide7.xml" Id="Rdb9e39e7da034f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ae851a7e4c46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64a400d8f4696" /><Relationship Type="http://schemas.openxmlformats.org/officeDocument/2006/relationships/theme" Target="/ppt/slideMasters/theme/theme1.xml" Id="R6c4cff7ce4d34b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464a400d8f46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a75ce8a424e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588b3bc3b43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27ec111b846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9e9cde44445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900417a6047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b3e6708634b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9722dc32742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BERNARD TORGHANDEL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BERNARD TORGHANDEL AS ble etablert [år] og holder til i Haukeland.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25 975 972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4 309 141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3 140 518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1 592 279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9 261 666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BERNARD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Gullfjellsvegen 472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5268 Haukeland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post@bernardfisk.no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915 074 367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BERNARD TORGHANDEL AS</a:t>
            </a:r>
          </a:p>
        </p:txBody>
      </p:sp>
    </p:spTree>
  </p:cSld>
  <p:clrMapOvr>
    <a:masterClrMapping xmlns:a="http://schemas.openxmlformats.org/drawingml/2006/main"/>
  </p:clrMapOvr>
</p:sld>
</file>