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9871ad76e44b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34385d1ccf4db8"/>
  </p:sldMasterIdLst>
  <p:sldIdLst>
    <p:sldId xmlns:r="http://schemas.openxmlformats.org/officeDocument/2006/relationships" id="256" r:id="R91e5d10688eb484e"/>
    <p:sldId xmlns:r="http://schemas.openxmlformats.org/officeDocument/2006/relationships" id="257" r:id="R62aea1784937457d"/>
    <p:sldId xmlns:r="http://schemas.openxmlformats.org/officeDocument/2006/relationships" id="258" r:id="R5e09d1a9b4dd40b5"/>
    <p:sldId xmlns:r="http://schemas.openxmlformats.org/officeDocument/2006/relationships" id="259" r:id="Ra1c45913c15b4c28"/>
    <p:sldId xmlns:r="http://schemas.openxmlformats.org/officeDocument/2006/relationships" id="260" r:id="Ra04e68c54bef4c75"/>
    <p:sldId xmlns:r="http://schemas.openxmlformats.org/officeDocument/2006/relationships" id="261" r:id="Ra2031009e4264911"/>
    <p:sldId xmlns:r="http://schemas.openxmlformats.org/officeDocument/2006/relationships" id="262" r:id="Re51c2647f521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4385d1ccf4db8" /><Relationship Type="http://schemas.openxmlformats.org/officeDocument/2006/relationships/slide" Target="/ppt/slides/slide1.xml" Id="R91e5d10688eb484e" /><Relationship Type="http://schemas.openxmlformats.org/officeDocument/2006/relationships/slide" Target="/ppt/slides/slide2.xml" Id="R62aea1784937457d" /><Relationship Type="http://schemas.openxmlformats.org/officeDocument/2006/relationships/slide" Target="/ppt/slides/slide3.xml" Id="R5e09d1a9b4dd40b5" /><Relationship Type="http://schemas.openxmlformats.org/officeDocument/2006/relationships/slide" Target="/ppt/slides/slide4.xml" Id="Ra1c45913c15b4c28" /><Relationship Type="http://schemas.openxmlformats.org/officeDocument/2006/relationships/slide" Target="/ppt/slides/slide5.xml" Id="Ra04e68c54bef4c75" /><Relationship Type="http://schemas.openxmlformats.org/officeDocument/2006/relationships/slide" Target="/ppt/slides/slide6.xml" Id="Ra2031009e4264911" /><Relationship Type="http://schemas.openxmlformats.org/officeDocument/2006/relationships/slide" Target="/ppt/slides/slide7.xml" Id="Re51c2647f521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171b2d4d243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fe5db0b9d4d68" /><Relationship Type="http://schemas.openxmlformats.org/officeDocument/2006/relationships/theme" Target="/ppt/slideMasters/theme/theme1.xml" Id="Ra31c35ab396a49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fe5db0b9d4d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88f2fa01f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302f5d68a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0b04cfc6a46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a22dbf25549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82ed27023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478d5b7c441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ebe7c77ad42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