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99b3b8f40374e6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c6a596addaf48bc"/>
  </p:sldMasterIdLst>
  <p:sldIdLst>
    <p:sldId xmlns:r="http://schemas.openxmlformats.org/officeDocument/2006/relationships" id="256" r:id="Rc7723347476440d2"/>
    <p:sldId xmlns:r="http://schemas.openxmlformats.org/officeDocument/2006/relationships" id="257" r:id="R033f3a4b11374e02"/>
    <p:sldId xmlns:r="http://schemas.openxmlformats.org/officeDocument/2006/relationships" id="258" r:id="Rc5b2c6fa45fd4812"/>
    <p:sldId xmlns:r="http://schemas.openxmlformats.org/officeDocument/2006/relationships" id="259" r:id="R2c78055ba0134722"/>
    <p:sldId xmlns:r="http://schemas.openxmlformats.org/officeDocument/2006/relationships" id="260" r:id="R5b8b2d6f9b8b486b"/>
    <p:sldId xmlns:r="http://schemas.openxmlformats.org/officeDocument/2006/relationships" id="261" r:id="Rd327756b3a064b1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c6a596addaf48bc" /><Relationship Type="http://schemas.openxmlformats.org/officeDocument/2006/relationships/slide" Target="/ppt/slides/slide1.xml" Id="Rc7723347476440d2" /><Relationship Type="http://schemas.openxmlformats.org/officeDocument/2006/relationships/slide" Target="/ppt/slides/slide2.xml" Id="R033f3a4b11374e02" /><Relationship Type="http://schemas.openxmlformats.org/officeDocument/2006/relationships/slide" Target="/ppt/slides/slide3.xml" Id="Rc5b2c6fa45fd4812" /><Relationship Type="http://schemas.openxmlformats.org/officeDocument/2006/relationships/slide" Target="/ppt/slides/slide4.xml" Id="R2c78055ba0134722" /><Relationship Type="http://schemas.openxmlformats.org/officeDocument/2006/relationships/slide" Target="/ppt/slides/slide5.xml" Id="R5b8b2d6f9b8b486b" /><Relationship Type="http://schemas.openxmlformats.org/officeDocument/2006/relationships/slide" Target="/ppt/slides/slide6.xml" Id="Rd327756b3a064b1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af75ffde64147d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37c8e1c48c46f3" /><Relationship Type="http://schemas.openxmlformats.org/officeDocument/2006/relationships/theme" Target="/ppt/slideMasters/theme/theme1.xml" Id="R6292010465a346e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037c8e1c48c46f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a0a2c3e6e34b0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d9a0444fe9415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ae6901250d417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37533122b4450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521d6eacea424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a45ae825e4491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ALKASKA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ALKASKA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ALKASKA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ALKASKA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ALKASKA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ALKASKA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915 043 607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ALKASKA AS</a:t>
            </a:r>
          </a:p>
        </p:txBody>
      </p:sp>
    </p:spTree>
  </p:cSld>
  <p:clrMapOvr>
    <a:masterClrMapping xmlns:a="http://schemas.openxmlformats.org/drawingml/2006/main"/>
  </p:clrMapOvr>
</p:sld>
</file>