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2cd25495b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e8dba9e6744a0"/>
  </p:sldMasterIdLst>
  <p:sldIdLst>
    <p:sldId xmlns:r="http://schemas.openxmlformats.org/officeDocument/2006/relationships" id="256" r:id="R69ba8e9b0c5f40ce"/>
    <p:sldId xmlns:r="http://schemas.openxmlformats.org/officeDocument/2006/relationships" id="257" r:id="R0e66dc2e544b4339"/>
    <p:sldId xmlns:r="http://schemas.openxmlformats.org/officeDocument/2006/relationships" id="258" r:id="R4fdddcfd4d3046f5"/>
    <p:sldId xmlns:r="http://schemas.openxmlformats.org/officeDocument/2006/relationships" id="259" r:id="R18a6b07c8cb143ad"/>
    <p:sldId xmlns:r="http://schemas.openxmlformats.org/officeDocument/2006/relationships" id="260" r:id="R7453933ad89c472b"/>
    <p:sldId xmlns:r="http://schemas.openxmlformats.org/officeDocument/2006/relationships" id="261" r:id="R3b93445221fd4a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e8dba9e6744a0" /><Relationship Type="http://schemas.openxmlformats.org/officeDocument/2006/relationships/slide" Target="/ppt/slides/slide1.xml" Id="R69ba8e9b0c5f40ce" /><Relationship Type="http://schemas.openxmlformats.org/officeDocument/2006/relationships/slide" Target="/ppt/slides/slide2.xml" Id="R0e66dc2e544b4339" /><Relationship Type="http://schemas.openxmlformats.org/officeDocument/2006/relationships/slide" Target="/ppt/slides/slide3.xml" Id="R4fdddcfd4d3046f5" /><Relationship Type="http://schemas.openxmlformats.org/officeDocument/2006/relationships/slide" Target="/ppt/slides/slide4.xml" Id="R18a6b07c8cb143ad" /><Relationship Type="http://schemas.openxmlformats.org/officeDocument/2006/relationships/slide" Target="/ppt/slides/slide5.xml" Id="R7453933ad89c472b" /><Relationship Type="http://schemas.openxmlformats.org/officeDocument/2006/relationships/slide" Target="/ppt/slides/slide6.xml" Id="R3b93445221fd4a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6113e12d4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191d3a8a489b" /><Relationship Type="http://schemas.openxmlformats.org/officeDocument/2006/relationships/theme" Target="/ppt/slideMasters/theme/theme1.xml" Id="Red46e6faaa83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6191d3a8a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585e3dce5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9fa8868884b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46f42e7fc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53ba6b05b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b07949021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c15bbd5b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