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de733c665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ffbbe42464f47"/>
  </p:sldMasterIdLst>
  <p:sldIdLst>
    <p:sldId xmlns:r="http://schemas.openxmlformats.org/officeDocument/2006/relationships" id="256" r:id="Rc61e06e003d443c0"/>
    <p:sldId xmlns:r="http://schemas.openxmlformats.org/officeDocument/2006/relationships" id="257" r:id="R72b3e7483d1e43d8"/>
    <p:sldId xmlns:r="http://schemas.openxmlformats.org/officeDocument/2006/relationships" id="258" r:id="R297ec64d35ca443a"/>
    <p:sldId xmlns:r="http://schemas.openxmlformats.org/officeDocument/2006/relationships" id="259" r:id="Re5e63234f9ab4d49"/>
    <p:sldId xmlns:r="http://schemas.openxmlformats.org/officeDocument/2006/relationships" id="260" r:id="Re339f732312543fb"/>
    <p:sldId xmlns:r="http://schemas.openxmlformats.org/officeDocument/2006/relationships" id="261" r:id="R214ba645bce0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ffbbe42464f47" /><Relationship Type="http://schemas.openxmlformats.org/officeDocument/2006/relationships/slide" Target="/ppt/slides/slide1.xml" Id="Rc61e06e003d443c0" /><Relationship Type="http://schemas.openxmlformats.org/officeDocument/2006/relationships/slide" Target="/ppt/slides/slide2.xml" Id="R72b3e7483d1e43d8" /><Relationship Type="http://schemas.openxmlformats.org/officeDocument/2006/relationships/slide" Target="/ppt/slides/slide3.xml" Id="R297ec64d35ca443a" /><Relationship Type="http://schemas.openxmlformats.org/officeDocument/2006/relationships/slide" Target="/ppt/slides/slide4.xml" Id="Re5e63234f9ab4d49" /><Relationship Type="http://schemas.openxmlformats.org/officeDocument/2006/relationships/slide" Target="/ppt/slides/slide5.xml" Id="Re339f732312543fb" /><Relationship Type="http://schemas.openxmlformats.org/officeDocument/2006/relationships/slide" Target="/ppt/slides/slide6.xml" Id="R214ba645bce0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ad570f6234d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0b3559fc440c7" /><Relationship Type="http://schemas.openxmlformats.org/officeDocument/2006/relationships/theme" Target="/ppt/slideMasters/theme/theme1.xml" Id="R4a06f151676b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0b3559fc4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a5fd4c974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41923dcd3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1e9aba2b8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689c5c6b2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0e0fb6a6c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f191a505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ROSENDAL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 UTBYGGING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2 550 731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914 967 775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ROSENDAL UTBYGGING AS</a:t>
            </a:r>
          </a:p>
        </p:txBody>
      </p:sp>
    </p:spTree>
  </p:cSld>
  <p:clrMapOvr>
    <a:masterClrMapping xmlns:a="http://schemas.openxmlformats.org/drawingml/2006/main"/>
  </p:clrMapOvr>
</p:sld>
</file>