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3bfad8a40a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9a9a4040d45d6"/>
  </p:sldMasterIdLst>
  <p:sldIdLst>
    <p:sldId xmlns:r="http://schemas.openxmlformats.org/officeDocument/2006/relationships" id="256" r:id="R49fffe0763be4582"/>
    <p:sldId xmlns:r="http://schemas.openxmlformats.org/officeDocument/2006/relationships" id="257" r:id="R6da886ea47b94d74"/>
    <p:sldId xmlns:r="http://schemas.openxmlformats.org/officeDocument/2006/relationships" id="258" r:id="Rf9016bdce4984ca8"/>
    <p:sldId xmlns:r="http://schemas.openxmlformats.org/officeDocument/2006/relationships" id="259" r:id="R2f571d9d949c40e8"/>
    <p:sldId xmlns:r="http://schemas.openxmlformats.org/officeDocument/2006/relationships" id="260" r:id="R9b8f9f0c821e4689"/>
    <p:sldId xmlns:r="http://schemas.openxmlformats.org/officeDocument/2006/relationships" id="261" r:id="R5f5c145d12b2460b"/>
    <p:sldId xmlns:r="http://schemas.openxmlformats.org/officeDocument/2006/relationships" id="262" r:id="R29a8537789fa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9a9a4040d45d6" /><Relationship Type="http://schemas.openxmlformats.org/officeDocument/2006/relationships/slide" Target="/ppt/slides/slide1.xml" Id="R49fffe0763be4582" /><Relationship Type="http://schemas.openxmlformats.org/officeDocument/2006/relationships/slide" Target="/ppt/slides/slide2.xml" Id="R6da886ea47b94d74" /><Relationship Type="http://schemas.openxmlformats.org/officeDocument/2006/relationships/slide" Target="/ppt/slides/slide3.xml" Id="Rf9016bdce4984ca8" /><Relationship Type="http://schemas.openxmlformats.org/officeDocument/2006/relationships/slide" Target="/ppt/slides/slide4.xml" Id="R2f571d9d949c40e8" /><Relationship Type="http://schemas.openxmlformats.org/officeDocument/2006/relationships/slide" Target="/ppt/slides/slide5.xml" Id="R9b8f9f0c821e4689" /><Relationship Type="http://schemas.openxmlformats.org/officeDocument/2006/relationships/slide" Target="/ppt/slides/slide6.xml" Id="R5f5c145d12b2460b" /><Relationship Type="http://schemas.openxmlformats.org/officeDocument/2006/relationships/slide" Target="/ppt/slides/slide7.xml" Id="R29a8537789fa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63165790c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a820394754f53" /><Relationship Type="http://schemas.openxmlformats.org/officeDocument/2006/relationships/theme" Target="/ppt/slideMasters/theme/theme1.xml" Id="R3c5383552f39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5a820394754f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da42688eb4e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2dda165ed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01bdd7197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a67cd3c734a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9666c08d449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4b316f74848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c6511b1f1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