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5a7913e1cf47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5d6f3fddb4481"/>
  </p:sldMasterIdLst>
  <p:sldIdLst>
    <p:sldId xmlns:r="http://schemas.openxmlformats.org/officeDocument/2006/relationships" id="256" r:id="R373c4ca76a80499d"/>
    <p:sldId xmlns:r="http://schemas.openxmlformats.org/officeDocument/2006/relationships" id="257" r:id="R01e14e1a0ca74e9a"/>
    <p:sldId xmlns:r="http://schemas.openxmlformats.org/officeDocument/2006/relationships" id="258" r:id="R6116d47d1d744ce5"/>
    <p:sldId xmlns:r="http://schemas.openxmlformats.org/officeDocument/2006/relationships" id="259" r:id="R19f961c154ca41d8"/>
    <p:sldId xmlns:r="http://schemas.openxmlformats.org/officeDocument/2006/relationships" id="260" r:id="Rd38791659f1a4af0"/>
    <p:sldId xmlns:r="http://schemas.openxmlformats.org/officeDocument/2006/relationships" id="261" r:id="R025d3e2b9f8446ec"/>
    <p:sldId xmlns:r="http://schemas.openxmlformats.org/officeDocument/2006/relationships" id="262" r:id="R5a2f6ab69e524a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5d6f3fddb4481" /><Relationship Type="http://schemas.openxmlformats.org/officeDocument/2006/relationships/slide" Target="/ppt/slides/slide1.xml" Id="R373c4ca76a80499d" /><Relationship Type="http://schemas.openxmlformats.org/officeDocument/2006/relationships/slide" Target="/ppt/slides/slide2.xml" Id="R01e14e1a0ca74e9a" /><Relationship Type="http://schemas.openxmlformats.org/officeDocument/2006/relationships/slide" Target="/ppt/slides/slide3.xml" Id="R6116d47d1d744ce5" /><Relationship Type="http://schemas.openxmlformats.org/officeDocument/2006/relationships/slide" Target="/ppt/slides/slide4.xml" Id="R19f961c154ca41d8" /><Relationship Type="http://schemas.openxmlformats.org/officeDocument/2006/relationships/slide" Target="/ppt/slides/slide5.xml" Id="Rd38791659f1a4af0" /><Relationship Type="http://schemas.openxmlformats.org/officeDocument/2006/relationships/slide" Target="/ppt/slides/slide6.xml" Id="R025d3e2b9f8446ec" /><Relationship Type="http://schemas.openxmlformats.org/officeDocument/2006/relationships/slide" Target="/ppt/slides/slide7.xml" Id="R5a2f6ab69e524a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26fb906aa43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a02d8506b4e2d" /><Relationship Type="http://schemas.openxmlformats.org/officeDocument/2006/relationships/theme" Target="/ppt/slideMasters/theme/theme1.xml" Id="Redf494b0c4d14f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3a02d8506b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8e2abb5f24d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f3b3b153c4d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879f8b23942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93a9bb1f147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b5a14937344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d6db76f904d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628636e8d44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Kamgarn Industri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Kamgarn Industri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−6 037 310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−5 797 310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137 503 313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CAMPUS SINSEN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914 780 608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