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7f87739f3949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c277e240084a1c"/>
  </p:sldMasterIdLst>
  <p:sldIdLst>
    <p:sldId xmlns:r="http://schemas.openxmlformats.org/officeDocument/2006/relationships" id="256" r:id="R96e73776423043b1"/>
    <p:sldId xmlns:r="http://schemas.openxmlformats.org/officeDocument/2006/relationships" id="257" r:id="Ra4cb204e65644637"/>
    <p:sldId xmlns:r="http://schemas.openxmlformats.org/officeDocument/2006/relationships" id="258" r:id="R329e1a71969e44d8"/>
    <p:sldId xmlns:r="http://schemas.openxmlformats.org/officeDocument/2006/relationships" id="259" r:id="R81d6d40a1d004fa1"/>
    <p:sldId xmlns:r="http://schemas.openxmlformats.org/officeDocument/2006/relationships" id="260" r:id="R73926a64285a47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c277e240084a1c" /><Relationship Type="http://schemas.openxmlformats.org/officeDocument/2006/relationships/slide" Target="/ppt/slides/slide1.xml" Id="R96e73776423043b1" /><Relationship Type="http://schemas.openxmlformats.org/officeDocument/2006/relationships/slide" Target="/ppt/slides/slide2.xml" Id="Ra4cb204e65644637" /><Relationship Type="http://schemas.openxmlformats.org/officeDocument/2006/relationships/slide" Target="/ppt/slides/slide3.xml" Id="R329e1a71969e44d8" /><Relationship Type="http://schemas.openxmlformats.org/officeDocument/2006/relationships/slide" Target="/ppt/slides/slide4.xml" Id="R81d6d40a1d004fa1" /><Relationship Type="http://schemas.openxmlformats.org/officeDocument/2006/relationships/slide" Target="/ppt/slides/slide5.xml" Id="R73926a64285a47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7e2234abcf4b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c4029c1fa4d20" /><Relationship Type="http://schemas.openxmlformats.org/officeDocument/2006/relationships/theme" Target="/ppt/slideMasters/theme/theme1.xml" Id="R38feca1607c640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4c4029c1fa4d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00d4cff5c4f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0481d232948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7280b403d4d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7f55bba4c42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d1a3af92349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STAFFING HOUSE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STAFFING HOUSE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914 760 739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