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6a7121f33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aec28fca446c6"/>
  </p:sldMasterIdLst>
  <p:sldIdLst>
    <p:sldId xmlns:r="http://schemas.openxmlformats.org/officeDocument/2006/relationships" id="256" r:id="R8d640ea9374746d5"/>
    <p:sldId xmlns:r="http://schemas.openxmlformats.org/officeDocument/2006/relationships" id="257" r:id="Rf8776bd47d9a4313"/>
    <p:sldId xmlns:r="http://schemas.openxmlformats.org/officeDocument/2006/relationships" id="258" r:id="R38b9041708904bc9"/>
    <p:sldId xmlns:r="http://schemas.openxmlformats.org/officeDocument/2006/relationships" id="259" r:id="R5c4d9d69f3814c53"/>
    <p:sldId xmlns:r="http://schemas.openxmlformats.org/officeDocument/2006/relationships" id="260" r:id="Re62d926f1ad34d4b"/>
    <p:sldId xmlns:r="http://schemas.openxmlformats.org/officeDocument/2006/relationships" id="261" r:id="R7d67793e70944bbf"/>
    <p:sldId xmlns:r="http://schemas.openxmlformats.org/officeDocument/2006/relationships" id="262" r:id="Rdd16eb798d77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aec28fca446c6" /><Relationship Type="http://schemas.openxmlformats.org/officeDocument/2006/relationships/slide" Target="/ppt/slides/slide1.xml" Id="R8d640ea9374746d5" /><Relationship Type="http://schemas.openxmlformats.org/officeDocument/2006/relationships/slide" Target="/ppt/slides/slide2.xml" Id="Rf8776bd47d9a4313" /><Relationship Type="http://schemas.openxmlformats.org/officeDocument/2006/relationships/slide" Target="/ppt/slides/slide3.xml" Id="R38b9041708904bc9" /><Relationship Type="http://schemas.openxmlformats.org/officeDocument/2006/relationships/slide" Target="/ppt/slides/slide4.xml" Id="R5c4d9d69f3814c53" /><Relationship Type="http://schemas.openxmlformats.org/officeDocument/2006/relationships/slide" Target="/ppt/slides/slide5.xml" Id="Re62d926f1ad34d4b" /><Relationship Type="http://schemas.openxmlformats.org/officeDocument/2006/relationships/slide" Target="/ppt/slides/slide6.xml" Id="R7d67793e70944bbf" /><Relationship Type="http://schemas.openxmlformats.org/officeDocument/2006/relationships/slide" Target="/ppt/slides/slide7.xml" Id="Rdd16eb798d77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ae0723561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70421a36c485b" /><Relationship Type="http://schemas.openxmlformats.org/officeDocument/2006/relationships/theme" Target="/ppt/slideMasters/theme/theme1.xml" Id="R51b3ce4a81c3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70421a36c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8a6019137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3f5c3b9547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3d4dc6a0a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4fcd872ed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a3935a4cd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667b28881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ac5040dd2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O SCHEA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O SCHEA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23 135 079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28 179 870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SCHEA KRISTIN OLSTAD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Dalbakkveien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914 749 700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O SCHEA AS</a:t>
            </a:r>
          </a:p>
        </p:txBody>
      </p:sp>
    </p:spTree>
  </p:cSld>
  <p:clrMapOvr>
    <a:masterClrMapping xmlns:a="http://schemas.openxmlformats.org/drawingml/2006/main"/>
  </p:clrMapOvr>
</p:sld>
</file>