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6c99cd08fa48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724fc346f047e7"/>
  </p:sldMasterIdLst>
  <p:sldIdLst>
    <p:sldId xmlns:r="http://schemas.openxmlformats.org/officeDocument/2006/relationships" id="256" r:id="R1e4a02ed63cf4645"/>
    <p:sldId xmlns:r="http://schemas.openxmlformats.org/officeDocument/2006/relationships" id="257" r:id="R2788b339d25645c7"/>
    <p:sldId xmlns:r="http://schemas.openxmlformats.org/officeDocument/2006/relationships" id="258" r:id="R15bd1b0452bb4346"/>
    <p:sldId xmlns:r="http://schemas.openxmlformats.org/officeDocument/2006/relationships" id="259" r:id="R25f244765d0f447f"/>
    <p:sldId xmlns:r="http://schemas.openxmlformats.org/officeDocument/2006/relationships" id="260" r:id="R8625ed82ccb04250"/>
    <p:sldId xmlns:r="http://schemas.openxmlformats.org/officeDocument/2006/relationships" id="261" r:id="Ra68792aec4ed41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724fc346f047e7" /><Relationship Type="http://schemas.openxmlformats.org/officeDocument/2006/relationships/slide" Target="/ppt/slides/slide1.xml" Id="R1e4a02ed63cf4645" /><Relationship Type="http://schemas.openxmlformats.org/officeDocument/2006/relationships/slide" Target="/ppt/slides/slide2.xml" Id="R2788b339d25645c7" /><Relationship Type="http://schemas.openxmlformats.org/officeDocument/2006/relationships/slide" Target="/ppt/slides/slide3.xml" Id="R15bd1b0452bb4346" /><Relationship Type="http://schemas.openxmlformats.org/officeDocument/2006/relationships/slide" Target="/ppt/slides/slide4.xml" Id="R25f244765d0f447f" /><Relationship Type="http://schemas.openxmlformats.org/officeDocument/2006/relationships/slide" Target="/ppt/slides/slide5.xml" Id="R8625ed82ccb04250" /><Relationship Type="http://schemas.openxmlformats.org/officeDocument/2006/relationships/slide" Target="/ppt/slides/slide6.xml" Id="Ra68792aec4ed41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5646a894a544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f29a6e8be401f" /><Relationship Type="http://schemas.openxmlformats.org/officeDocument/2006/relationships/theme" Target="/ppt/slideMasters/theme/theme1.xml" Id="R92d66b55c61541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2f29a6e8be40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90d4b1ed24b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1c97a232046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3f0a76b2b4f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ca0c66eeb41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41c08347545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ced1c994540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NORTH EAST COMPANY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NORTH EAST COMPANY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66 739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914 738 849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EAST COMPANY AS</a:t>
            </a:r>
          </a:p>
        </p:txBody>
      </p:sp>
    </p:spTree>
  </p:cSld>
  <p:clrMapOvr>
    <a:masterClrMapping xmlns:a="http://schemas.openxmlformats.org/drawingml/2006/main"/>
  </p:clrMapOvr>
</p:sld>
</file>