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6b54d7a754f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c28f56e27f42c6"/>
  </p:sldMasterIdLst>
  <p:sldIdLst>
    <p:sldId xmlns:r="http://schemas.openxmlformats.org/officeDocument/2006/relationships" id="256" r:id="R72b175d0d9e14f97"/>
    <p:sldId xmlns:r="http://schemas.openxmlformats.org/officeDocument/2006/relationships" id="257" r:id="Rd013864de6894203"/>
    <p:sldId xmlns:r="http://schemas.openxmlformats.org/officeDocument/2006/relationships" id="258" r:id="Rcfbd365f36344217"/>
    <p:sldId xmlns:r="http://schemas.openxmlformats.org/officeDocument/2006/relationships" id="259" r:id="Rb9a60a423d73417b"/>
    <p:sldId xmlns:r="http://schemas.openxmlformats.org/officeDocument/2006/relationships" id="260" r:id="Refc54d3e82cf496b"/>
    <p:sldId xmlns:r="http://schemas.openxmlformats.org/officeDocument/2006/relationships" id="261" r:id="R9e3a05691f104c77"/>
    <p:sldId xmlns:r="http://schemas.openxmlformats.org/officeDocument/2006/relationships" id="262" r:id="R33b3c3e0ed1e4d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28f56e27f42c6" /><Relationship Type="http://schemas.openxmlformats.org/officeDocument/2006/relationships/slide" Target="/ppt/slides/slide1.xml" Id="R72b175d0d9e14f97" /><Relationship Type="http://schemas.openxmlformats.org/officeDocument/2006/relationships/slide" Target="/ppt/slides/slide2.xml" Id="Rd013864de6894203" /><Relationship Type="http://schemas.openxmlformats.org/officeDocument/2006/relationships/slide" Target="/ppt/slides/slide3.xml" Id="Rcfbd365f36344217" /><Relationship Type="http://schemas.openxmlformats.org/officeDocument/2006/relationships/slide" Target="/ppt/slides/slide4.xml" Id="Rb9a60a423d73417b" /><Relationship Type="http://schemas.openxmlformats.org/officeDocument/2006/relationships/slide" Target="/ppt/slides/slide5.xml" Id="Refc54d3e82cf496b" /><Relationship Type="http://schemas.openxmlformats.org/officeDocument/2006/relationships/slide" Target="/ppt/slides/slide6.xml" Id="R9e3a05691f104c77" /><Relationship Type="http://schemas.openxmlformats.org/officeDocument/2006/relationships/slide" Target="/ppt/slides/slide7.xml" Id="R33b3c3e0ed1e4d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74b3973024d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ae291c7284d6b" /><Relationship Type="http://schemas.openxmlformats.org/officeDocument/2006/relationships/theme" Target="/ppt/slideMasters/theme/theme1.xml" Id="Rf075cf3b350f46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ae291c7284d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7e469a72240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8efb1a3ad4e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79c307f8147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d7dfb409542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ca09d1bf442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aa82c99044b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416436d744c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TOMLAR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TOMLAR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106 318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TOM MONCLAIR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 Monclair Larsen, Kristtornvegen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914 720 621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TOMLAR INVEST AS</a:t>
            </a:r>
          </a:p>
        </p:txBody>
      </p:sp>
    </p:spTree>
  </p:cSld>
  <p:clrMapOvr>
    <a:masterClrMapping xmlns:a="http://schemas.openxmlformats.org/drawingml/2006/main"/>
  </p:clrMapOvr>
</p:sld>
</file>