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2426b843f44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e8fd9edc649ea"/>
  </p:sldMasterIdLst>
  <p:sldIdLst>
    <p:sldId xmlns:r="http://schemas.openxmlformats.org/officeDocument/2006/relationships" id="256" r:id="R0389e9c62c9f44ef"/>
    <p:sldId xmlns:r="http://schemas.openxmlformats.org/officeDocument/2006/relationships" id="257" r:id="Rc3384d86cb62417f"/>
    <p:sldId xmlns:r="http://schemas.openxmlformats.org/officeDocument/2006/relationships" id="258" r:id="R81c67483605f42cc"/>
    <p:sldId xmlns:r="http://schemas.openxmlformats.org/officeDocument/2006/relationships" id="259" r:id="Ra73cf068c4974b20"/>
    <p:sldId xmlns:r="http://schemas.openxmlformats.org/officeDocument/2006/relationships" id="260" r:id="R0b58dfabdde74018"/>
    <p:sldId xmlns:r="http://schemas.openxmlformats.org/officeDocument/2006/relationships" id="261" r:id="Rf9f9cb7a8f1f49a5"/>
    <p:sldId xmlns:r="http://schemas.openxmlformats.org/officeDocument/2006/relationships" id="262" r:id="R3432476318d9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e8fd9edc649ea" /><Relationship Type="http://schemas.openxmlformats.org/officeDocument/2006/relationships/slide" Target="/ppt/slides/slide1.xml" Id="R0389e9c62c9f44ef" /><Relationship Type="http://schemas.openxmlformats.org/officeDocument/2006/relationships/slide" Target="/ppt/slides/slide2.xml" Id="Rc3384d86cb62417f" /><Relationship Type="http://schemas.openxmlformats.org/officeDocument/2006/relationships/slide" Target="/ppt/slides/slide3.xml" Id="R81c67483605f42cc" /><Relationship Type="http://schemas.openxmlformats.org/officeDocument/2006/relationships/slide" Target="/ppt/slides/slide4.xml" Id="Ra73cf068c4974b20" /><Relationship Type="http://schemas.openxmlformats.org/officeDocument/2006/relationships/slide" Target="/ppt/slides/slide5.xml" Id="R0b58dfabdde74018" /><Relationship Type="http://schemas.openxmlformats.org/officeDocument/2006/relationships/slide" Target="/ppt/slides/slide6.xml" Id="Rf9f9cb7a8f1f49a5" /><Relationship Type="http://schemas.openxmlformats.org/officeDocument/2006/relationships/slide" Target="/ppt/slides/slide7.xml" Id="R3432476318d9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d6a9bb8d64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adcfed3bc4dcc" /><Relationship Type="http://schemas.openxmlformats.org/officeDocument/2006/relationships/theme" Target="/ppt/slideMasters/theme/theme1.xml" Id="Rafe60ea4cc3c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4adcfed3bc4d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e54c6dda1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f6823461b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6d381bc6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a871aa55d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253850d3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592bc02d1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b1df9a29243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TOMLAR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MONCLAIR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Monclair Larsen, Kristtornvegen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