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ccb24d5791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32b7f0929489f"/>
  </p:sldMasterIdLst>
  <p:sldIdLst>
    <p:sldId xmlns:r="http://schemas.openxmlformats.org/officeDocument/2006/relationships" id="256" r:id="R370130d18d9f4400"/>
    <p:sldId xmlns:r="http://schemas.openxmlformats.org/officeDocument/2006/relationships" id="257" r:id="R857cf413f4614ce7"/>
    <p:sldId xmlns:r="http://schemas.openxmlformats.org/officeDocument/2006/relationships" id="258" r:id="Rb0b46b6b820d45d9"/>
    <p:sldId xmlns:r="http://schemas.openxmlformats.org/officeDocument/2006/relationships" id="259" r:id="Ra87e3e9ad7354e91"/>
    <p:sldId xmlns:r="http://schemas.openxmlformats.org/officeDocument/2006/relationships" id="260" r:id="R4869002d664e44c4"/>
    <p:sldId xmlns:r="http://schemas.openxmlformats.org/officeDocument/2006/relationships" id="261" r:id="Rd602ef8c1daf499f"/>
    <p:sldId xmlns:r="http://schemas.openxmlformats.org/officeDocument/2006/relationships" id="262" r:id="Ra5209221928f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32b7f0929489f" /><Relationship Type="http://schemas.openxmlformats.org/officeDocument/2006/relationships/slide" Target="/ppt/slides/slide1.xml" Id="R370130d18d9f4400" /><Relationship Type="http://schemas.openxmlformats.org/officeDocument/2006/relationships/slide" Target="/ppt/slides/slide2.xml" Id="R857cf413f4614ce7" /><Relationship Type="http://schemas.openxmlformats.org/officeDocument/2006/relationships/slide" Target="/ppt/slides/slide3.xml" Id="Rb0b46b6b820d45d9" /><Relationship Type="http://schemas.openxmlformats.org/officeDocument/2006/relationships/slide" Target="/ppt/slides/slide4.xml" Id="Ra87e3e9ad7354e91" /><Relationship Type="http://schemas.openxmlformats.org/officeDocument/2006/relationships/slide" Target="/ppt/slides/slide5.xml" Id="R4869002d664e44c4" /><Relationship Type="http://schemas.openxmlformats.org/officeDocument/2006/relationships/slide" Target="/ppt/slides/slide6.xml" Id="Rd602ef8c1daf499f" /><Relationship Type="http://schemas.openxmlformats.org/officeDocument/2006/relationships/slide" Target="/ppt/slides/slide7.xml" Id="Ra5209221928f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c43fd2f9a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131cbd73e41db" /><Relationship Type="http://schemas.openxmlformats.org/officeDocument/2006/relationships/theme" Target="/ppt/slideMasters/theme/theme1.xml" Id="R174a50607a57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131cbd73e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792eec935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932fc36f54e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75d77a68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d7a4fcf2f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ab57c348b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7365266fe4e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d912d938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