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42d3978eb64f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06b84aaf3c4acf"/>
  </p:sldMasterIdLst>
  <p:sldIdLst>
    <p:sldId xmlns:r="http://schemas.openxmlformats.org/officeDocument/2006/relationships" id="256" r:id="Rb1ddc8eaff604491"/>
    <p:sldId xmlns:r="http://schemas.openxmlformats.org/officeDocument/2006/relationships" id="257" r:id="R913145d567a84ef7"/>
    <p:sldId xmlns:r="http://schemas.openxmlformats.org/officeDocument/2006/relationships" id="258" r:id="Rddf8d547919c4ed8"/>
    <p:sldId xmlns:r="http://schemas.openxmlformats.org/officeDocument/2006/relationships" id="259" r:id="R5538695ce6a74acb"/>
    <p:sldId xmlns:r="http://schemas.openxmlformats.org/officeDocument/2006/relationships" id="260" r:id="R41c879b287b344b4"/>
    <p:sldId xmlns:r="http://schemas.openxmlformats.org/officeDocument/2006/relationships" id="261" r:id="Rc6cdad9d2c17439d"/>
    <p:sldId xmlns:r="http://schemas.openxmlformats.org/officeDocument/2006/relationships" id="262" r:id="Rcb41d751985842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06b84aaf3c4acf" /><Relationship Type="http://schemas.openxmlformats.org/officeDocument/2006/relationships/slide" Target="/ppt/slides/slide1.xml" Id="Rb1ddc8eaff604491" /><Relationship Type="http://schemas.openxmlformats.org/officeDocument/2006/relationships/slide" Target="/ppt/slides/slide2.xml" Id="R913145d567a84ef7" /><Relationship Type="http://schemas.openxmlformats.org/officeDocument/2006/relationships/slide" Target="/ppt/slides/slide3.xml" Id="Rddf8d547919c4ed8" /><Relationship Type="http://schemas.openxmlformats.org/officeDocument/2006/relationships/slide" Target="/ppt/slides/slide4.xml" Id="R5538695ce6a74acb" /><Relationship Type="http://schemas.openxmlformats.org/officeDocument/2006/relationships/slide" Target="/ppt/slides/slide5.xml" Id="R41c879b287b344b4" /><Relationship Type="http://schemas.openxmlformats.org/officeDocument/2006/relationships/slide" Target="/ppt/slides/slide6.xml" Id="Rc6cdad9d2c17439d" /><Relationship Type="http://schemas.openxmlformats.org/officeDocument/2006/relationships/slide" Target="/ppt/slides/slide7.xml" Id="Rcb41d751985842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47642d191e47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03b9163af4c8e" /><Relationship Type="http://schemas.openxmlformats.org/officeDocument/2006/relationships/theme" Target="/ppt/slideMasters/theme/theme1.xml" Id="Re5c71e47dfb54a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03b9163af4c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5705173b64e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70926ac2e46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ae1e56d9d47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8dabb42a34d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c795dc61946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95ec7d56e49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fbf7953f841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MEDØ SLIPP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MEDØ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MEDØ SLIPP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MEDØ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MEDØ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MEDØ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969 389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274 294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MEDØ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TOR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MEDØ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Medøveien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tat@medo.no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914 599 121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MEDØ SLIPP AS</a:t>
            </a:r>
          </a:p>
        </p:txBody>
      </p:sp>
    </p:spTree>
  </p:cSld>
  <p:clrMapOvr>
    <a:masterClrMapping xmlns:a="http://schemas.openxmlformats.org/drawingml/2006/main"/>
  </p:clrMapOvr>
</p:sld>
</file>