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a7e6b6511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67769b8da4a9a"/>
  </p:sldMasterIdLst>
  <p:sldIdLst>
    <p:sldId xmlns:r="http://schemas.openxmlformats.org/officeDocument/2006/relationships" id="256" r:id="R24bb3993eb014ab7"/>
    <p:sldId xmlns:r="http://schemas.openxmlformats.org/officeDocument/2006/relationships" id="257" r:id="R9868945c9f1f4b61"/>
    <p:sldId xmlns:r="http://schemas.openxmlformats.org/officeDocument/2006/relationships" id="258" r:id="R000b6cc6f9844c53"/>
    <p:sldId xmlns:r="http://schemas.openxmlformats.org/officeDocument/2006/relationships" id="259" r:id="R35c90442097f4258"/>
    <p:sldId xmlns:r="http://schemas.openxmlformats.org/officeDocument/2006/relationships" id="260" r:id="Rd39871579c3a4341"/>
    <p:sldId xmlns:r="http://schemas.openxmlformats.org/officeDocument/2006/relationships" id="261" r:id="R140d32883b6644d3"/>
    <p:sldId xmlns:r="http://schemas.openxmlformats.org/officeDocument/2006/relationships" id="262" r:id="R3c0f21476401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67769b8da4a9a" /><Relationship Type="http://schemas.openxmlformats.org/officeDocument/2006/relationships/slide" Target="/ppt/slides/slide1.xml" Id="R24bb3993eb014ab7" /><Relationship Type="http://schemas.openxmlformats.org/officeDocument/2006/relationships/slide" Target="/ppt/slides/slide2.xml" Id="R9868945c9f1f4b61" /><Relationship Type="http://schemas.openxmlformats.org/officeDocument/2006/relationships/slide" Target="/ppt/slides/slide3.xml" Id="R000b6cc6f9844c53" /><Relationship Type="http://schemas.openxmlformats.org/officeDocument/2006/relationships/slide" Target="/ppt/slides/slide4.xml" Id="R35c90442097f4258" /><Relationship Type="http://schemas.openxmlformats.org/officeDocument/2006/relationships/slide" Target="/ppt/slides/slide5.xml" Id="Rd39871579c3a4341" /><Relationship Type="http://schemas.openxmlformats.org/officeDocument/2006/relationships/slide" Target="/ppt/slides/slide6.xml" Id="R140d32883b6644d3" /><Relationship Type="http://schemas.openxmlformats.org/officeDocument/2006/relationships/slide" Target="/ppt/slides/slide7.xml" Id="R3c0f21476401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b60e04601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0c37ac8f4641" /><Relationship Type="http://schemas.openxmlformats.org/officeDocument/2006/relationships/theme" Target="/ppt/slideMasters/theme/theme1.xml" Id="Rb9878462f4e0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80c37ac8f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0fed74e7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0b1f1bf39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e4cd642a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126eb4a1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4a5af830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f436dba7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8a175ad6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