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cd9718473649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3b28e53f8c4e6b"/>
  </p:sldMasterIdLst>
  <p:sldIdLst>
    <p:sldId xmlns:r="http://schemas.openxmlformats.org/officeDocument/2006/relationships" id="256" r:id="R57b64dd65951478a"/>
    <p:sldId xmlns:r="http://schemas.openxmlformats.org/officeDocument/2006/relationships" id="257" r:id="R492083dcf08c4a35"/>
    <p:sldId xmlns:r="http://schemas.openxmlformats.org/officeDocument/2006/relationships" id="258" r:id="Raf6e59b468c04452"/>
    <p:sldId xmlns:r="http://schemas.openxmlformats.org/officeDocument/2006/relationships" id="259" r:id="Rdce4f9d8ff504cec"/>
    <p:sldId xmlns:r="http://schemas.openxmlformats.org/officeDocument/2006/relationships" id="260" r:id="Rf2e65c24c0734c8f"/>
    <p:sldId xmlns:r="http://schemas.openxmlformats.org/officeDocument/2006/relationships" id="261" r:id="R21dc81fe481b4a6b"/>
    <p:sldId xmlns:r="http://schemas.openxmlformats.org/officeDocument/2006/relationships" id="262" r:id="R46bc04c699fe43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b28e53f8c4e6b" /><Relationship Type="http://schemas.openxmlformats.org/officeDocument/2006/relationships/slide" Target="/ppt/slides/slide1.xml" Id="R57b64dd65951478a" /><Relationship Type="http://schemas.openxmlformats.org/officeDocument/2006/relationships/slide" Target="/ppt/slides/slide2.xml" Id="R492083dcf08c4a35" /><Relationship Type="http://schemas.openxmlformats.org/officeDocument/2006/relationships/slide" Target="/ppt/slides/slide3.xml" Id="Raf6e59b468c04452" /><Relationship Type="http://schemas.openxmlformats.org/officeDocument/2006/relationships/slide" Target="/ppt/slides/slide4.xml" Id="Rdce4f9d8ff504cec" /><Relationship Type="http://schemas.openxmlformats.org/officeDocument/2006/relationships/slide" Target="/ppt/slides/slide5.xml" Id="Rf2e65c24c0734c8f" /><Relationship Type="http://schemas.openxmlformats.org/officeDocument/2006/relationships/slide" Target="/ppt/slides/slide6.xml" Id="R21dc81fe481b4a6b" /><Relationship Type="http://schemas.openxmlformats.org/officeDocument/2006/relationships/slide" Target="/ppt/slides/slide7.xml" Id="R46bc04c699fe43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4608f63ab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a951dff5d4689" /><Relationship Type="http://schemas.openxmlformats.org/officeDocument/2006/relationships/theme" Target="/ppt/slideMasters/theme/theme1.xml" Id="R504ea1d656c64a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5a951dff5d46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7af6650b1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045cb376a49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3aab7ca494c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06e0d50774d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a170fff0549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85dfd875648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b5718df0844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DIGITAL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EIENDOM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7 050 049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4 876 659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4 788 959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15 699 037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64 386 392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IMAGING SYSTEMS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Børsandveien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fstrekerud@gmail.com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914 515 475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EIENDOM AS</a:t>
            </a:r>
          </a:p>
        </p:txBody>
      </p:sp>
    </p:spTree>
  </p:cSld>
  <p:clrMapOvr>
    <a:masterClrMapping xmlns:a="http://schemas.openxmlformats.org/drawingml/2006/main"/>
  </p:clrMapOvr>
</p:sld>
</file>