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e899bbb8d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91a3032cd42dc"/>
  </p:sldMasterIdLst>
  <p:sldIdLst>
    <p:sldId xmlns:r="http://schemas.openxmlformats.org/officeDocument/2006/relationships" id="256" r:id="Rddc5f912bc084c11"/>
    <p:sldId xmlns:r="http://schemas.openxmlformats.org/officeDocument/2006/relationships" id="257" r:id="R5801a090da0a4b3a"/>
    <p:sldId xmlns:r="http://schemas.openxmlformats.org/officeDocument/2006/relationships" id="258" r:id="Rc53e6c19d91f4511"/>
    <p:sldId xmlns:r="http://schemas.openxmlformats.org/officeDocument/2006/relationships" id="259" r:id="R1034bce3abaa42ea"/>
    <p:sldId xmlns:r="http://schemas.openxmlformats.org/officeDocument/2006/relationships" id="260" r:id="R56e323b4d4974898"/>
    <p:sldId xmlns:r="http://schemas.openxmlformats.org/officeDocument/2006/relationships" id="261" r:id="Recd5523f694e45a9"/>
    <p:sldId xmlns:r="http://schemas.openxmlformats.org/officeDocument/2006/relationships" id="262" r:id="R85388fb0f22d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91a3032cd42dc" /><Relationship Type="http://schemas.openxmlformats.org/officeDocument/2006/relationships/slide" Target="/ppt/slides/slide1.xml" Id="Rddc5f912bc084c11" /><Relationship Type="http://schemas.openxmlformats.org/officeDocument/2006/relationships/slide" Target="/ppt/slides/slide2.xml" Id="R5801a090da0a4b3a" /><Relationship Type="http://schemas.openxmlformats.org/officeDocument/2006/relationships/slide" Target="/ppt/slides/slide3.xml" Id="Rc53e6c19d91f4511" /><Relationship Type="http://schemas.openxmlformats.org/officeDocument/2006/relationships/slide" Target="/ppt/slides/slide4.xml" Id="R1034bce3abaa42ea" /><Relationship Type="http://schemas.openxmlformats.org/officeDocument/2006/relationships/slide" Target="/ppt/slides/slide5.xml" Id="R56e323b4d4974898" /><Relationship Type="http://schemas.openxmlformats.org/officeDocument/2006/relationships/slide" Target="/ppt/slides/slide6.xml" Id="Recd5523f694e45a9" /><Relationship Type="http://schemas.openxmlformats.org/officeDocument/2006/relationships/slide" Target="/ppt/slides/slide7.xml" Id="R85388fb0f22d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9f9915ffe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a596feb14819" /><Relationship Type="http://schemas.openxmlformats.org/officeDocument/2006/relationships/theme" Target="/ppt/slideMasters/theme/theme1.xml" Id="Rf22e74d4a04c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da596feb1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aa1e4f528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2fb15b6fe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b36d1698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14eb2302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07a603df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5beba536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d14a5d3c6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GRAVMONUMENTER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GRAVMONUMENTER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GRAVMONUMENTER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GRAVMONUMENTER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GRAVMONUMENTER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GRAVMONUMENTER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10 806 560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7 943 508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GRAVMONUMENTER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TABI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GRAVMONUMENTER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29 63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post@gravmonumenter.no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914 499 607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GRAVMONUMENTER AS</a:t>
            </a:r>
          </a:p>
        </p:txBody>
      </p:sp>
    </p:spTree>
  </p:cSld>
  <p:clrMapOvr>
    <a:masterClrMapping xmlns:a="http://schemas.openxmlformats.org/drawingml/2006/main"/>
  </p:clrMapOvr>
</p:sld>
</file>