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4bfc83832846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80da43962d4976"/>
  </p:sldMasterIdLst>
  <p:sldIdLst>
    <p:sldId xmlns:r="http://schemas.openxmlformats.org/officeDocument/2006/relationships" id="256" r:id="R7e25242fbc5c4f6d"/>
    <p:sldId xmlns:r="http://schemas.openxmlformats.org/officeDocument/2006/relationships" id="257" r:id="Rc5911283df274b5e"/>
    <p:sldId xmlns:r="http://schemas.openxmlformats.org/officeDocument/2006/relationships" id="258" r:id="Ra52ad3652687411e"/>
    <p:sldId xmlns:r="http://schemas.openxmlformats.org/officeDocument/2006/relationships" id="259" r:id="R7d665e6626b84364"/>
    <p:sldId xmlns:r="http://schemas.openxmlformats.org/officeDocument/2006/relationships" id="260" r:id="Raea963c4054e465a"/>
    <p:sldId xmlns:r="http://schemas.openxmlformats.org/officeDocument/2006/relationships" id="261" r:id="R1b1a9c7ed2e54639"/>
    <p:sldId xmlns:r="http://schemas.openxmlformats.org/officeDocument/2006/relationships" id="262" r:id="Rdd036fb39fb845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80da43962d4976" /><Relationship Type="http://schemas.openxmlformats.org/officeDocument/2006/relationships/slide" Target="/ppt/slides/slide1.xml" Id="R7e25242fbc5c4f6d" /><Relationship Type="http://schemas.openxmlformats.org/officeDocument/2006/relationships/slide" Target="/ppt/slides/slide2.xml" Id="Rc5911283df274b5e" /><Relationship Type="http://schemas.openxmlformats.org/officeDocument/2006/relationships/slide" Target="/ppt/slides/slide3.xml" Id="Ra52ad3652687411e" /><Relationship Type="http://schemas.openxmlformats.org/officeDocument/2006/relationships/slide" Target="/ppt/slides/slide4.xml" Id="R7d665e6626b84364" /><Relationship Type="http://schemas.openxmlformats.org/officeDocument/2006/relationships/slide" Target="/ppt/slides/slide5.xml" Id="Raea963c4054e465a" /><Relationship Type="http://schemas.openxmlformats.org/officeDocument/2006/relationships/slide" Target="/ppt/slides/slide6.xml" Id="R1b1a9c7ed2e54639" /><Relationship Type="http://schemas.openxmlformats.org/officeDocument/2006/relationships/slide" Target="/ppt/slides/slide7.xml" Id="Rdd036fb39fb845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feea6d6ac746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4a785df6749c7" /><Relationship Type="http://schemas.openxmlformats.org/officeDocument/2006/relationships/theme" Target="/ppt/slideMasters/theme/theme1.xml" Id="R054769daee914a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d4a785df6749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003936d9145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d874feefe42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a0cfb842042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d9a1893944a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1b8d9d64647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cb20a1c4b4b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8e0e3b2f746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TERBIUM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TERBIUM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TERBIUM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TERBIUM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TERBIUM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TERBIUM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136 597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352 161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TERBIUM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BYBERG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TERBIUM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Nordslettvegen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914 454 549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TERBIUM INVEST AS</a:t>
            </a:r>
          </a:p>
        </p:txBody>
      </p:sp>
    </p:spTree>
  </p:cSld>
  <p:clrMapOvr>
    <a:masterClrMapping xmlns:a="http://schemas.openxmlformats.org/drawingml/2006/main"/>
  </p:clrMapOvr>
</p:sld>
</file>