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e5f5e4d59c4e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064aac477e4bae"/>
  </p:sldMasterIdLst>
  <p:sldIdLst>
    <p:sldId xmlns:r="http://schemas.openxmlformats.org/officeDocument/2006/relationships" id="256" r:id="R036f42c000504a53"/>
    <p:sldId xmlns:r="http://schemas.openxmlformats.org/officeDocument/2006/relationships" id="257" r:id="R09722c34e2af4fd7"/>
    <p:sldId xmlns:r="http://schemas.openxmlformats.org/officeDocument/2006/relationships" id="258" r:id="R0eb3ac0925eb41f6"/>
    <p:sldId xmlns:r="http://schemas.openxmlformats.org/officeDocument/2006/relationships" id="259" r:id="R2a47d618d0554382"/>
    <p:sldId xmlns:r="http://schemas.openxmlformats.org/officeDocument/2006/relationships" id="260" r:id="R0022d310d2cc4efc"/>
    <p:sldId xmlns:r="http://schemas.openxmlformats.org/officeDocument/2006/relationships" id="261" r:id="R7654dd18001e4e1d"/>
    <p:sldId xmlns:r="http://schemas.openxmlformats.org/officeDocument/2006/relationships" id="262" r:id="Rc3fbfb759eed4a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064aac477e4bae" /><Relationship Type="http://schemas.openxmlformats.org/officeDocument/2006/relationships/slide" Target="/ppt/slides/slide1.xml" Id="R036f42c000504a53" /><Relationship Type="http://schemas.openxmlformats.org/officeDocument/2006/relationships/slide" Target="/ppt/slides/slide2.xml" Id="R09722c34e2af4fd7" /><Relationship Type="http://schemas.openxmlformats.org/officeDocument/2006/relationships/slide" Target="/ppt/slides/slide3.xml" Id="R0eb3ac0925eb41f6" /><Relationship Type="http://schemas.openxmlformats.org/officeDocument/2006/relationships/slide" Target="/ppt/slides/slide4.xml" Id="R2a47d618d0554382" /><Relationship Type="http://schemas.openxmlformats.org/officeDocument/2006/relationships/slide" Target="/ppt/slides/slide5.xml" Id="R0022d310d2cc4efc" /><Relationship Type="http://schemas.openxmlformats.org/officeDocument/2006/relationships/slide" Target="/ppt/slides/slide6.xml" Id="R7654dd18001e4e1d" /><Relationship Type="http://schemas.openxmlformats.org/officeDocument/2006/relationships/slide" Target="/ppt/slides/slide7.xml" Id="Rc3fbfb759eed4a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a83225dcd44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75a03d22448c4" /><Relationship Type="http://schemas.openxmlformats.org/officeDocument/2006/relationships/theme" Target="/ppt/slideMasters/theme/theme1.xml" Id="R8d1e1ca1a82e45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375a03d22448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673d1ad2949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30f2a66da47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0e95b00974e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d30685aae4f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b86d8db324e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9ec50c03645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6b5ecd87f4b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MASKEGRUPPEN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MASKEGRUPPEN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64 456 000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259 588 000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338 853 000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OPTIGROUP FSF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Løvåsmyra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7093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914 345 421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