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a70183d21240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d44a0c2b114496"/>
  </p:sldMasterIdLst>
  <p:sldIdLst>
    <p:sldId xmlns:r="http://schemas.openxmlformats.org/officeDocument/2006/relationships" id="256" r:id="R2ecaba585485403b"/>
    <p:sldId xmlns:r="http://schemas.openxmlformats.org/officeDocument/2006/relationships" id="257" r:id="R3b0c4d351f7941c6"/>
    <p:sldId xmlns:r="http://schemas.openxmlformats.org/officeDocument/2006/relationships" id="258" r:id="R3c306ae56df44049"/>
    <p:sldId xmlns:r="http://schemas.openxmlformats.org/officeDocument/2006/relationships" id="259" r:id="Ra207f7edb624455c"/>
    <p:sldId xmlns:r="http://schemas.openxmlformats.org/officeDocument/2006/relationships" id="260" r:id="R80fdd65bdb1a4205"/>
    <p:sldId xmlns:r="http://schemas.openxmlformats.org/officeDocument/2006/relationships" id="261" r:id="R561f645c29494e41"/>
    <p:sldId xmlns:r="http://schemas.openxmlformats.org/officeDocument/2006/relationships" id="262" r:id="R2b9db51e5e8145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d44a0c2b114496" /><Relationship Type="http://schemas.openxmlformats.org/officeDocument/2006/relationships/slide" Target="/ppt/slides/slide1.xml" Id="R2ecaba585485403b" /><Relationship Type="http://schemas.openxmlformats.org/officeDocument/2006/relationships/slide" Target="/ppt/slides/slide2.xml" Id="R3b0c4d351f7941c6" /><Relationship Type="http://schemas.openxmlformats.org/officeDocument/2006/relationships/slide" Target="/ppt/slides/slide3.xml" Id="R3c306ae56df44049" /><Relationship Type="http://schemas.openxmlformats.org/officeDocument/2006/relationships/slide" Target="/ppt/slides/slide4.xml" Id="Ra207f7edb624455c" /><Relationship Type="http://schemas.openxmlformats.org/officeDocument/2006/relationships/slide" Target="/ppt/slides/slide5.xml" Id="R80fdd65bdb1a4205" /><Relationship Type="http://schemas.openxmlformats.org/officeDocument/2006/relationships/slide" Target="/ppt/slides/slide6.xml" Id="R561f645c29494e41" /><Relationship Type="http://schemas.openxmlformats.org/officeDocument/2006/relationships/slide" Target="/ppt/slides/slide7.xml" Id="R2b9db51e5e8145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f7e221a08e40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5022500eb4229" /><Relationship Type="http://schemas.openxmlformats.org/officeDocument/2006/relationships/theme" Target="/ppt/slideMasters/theme/theme1.xml" Id="R52ef11ab911844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a5022500eb42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63d46946246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9ebdbcc6c45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19564f12848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413be31e04c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5a86cfe834e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70758501c4f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6656095594a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DIGITALL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DIGITALL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15 135 792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704 769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3 583 083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Solbråveien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68 77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www.digitall.no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914 286 409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DIGITALL AS</a:t>
            </a:r>
          </a:p>
        </p:txBody>
      </p:sp>
    </p:spTree>
  </p:cSld>
  <p:clrMapOvr>
    <a:masterClrMapping xmlns:a="http://schemas.openxmlformats.org/drawingml/2006/main"/>
  </p:clrMapOvr>
</p:sld>
</file>