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2d5a8852f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fbf75169ec4479"/>
  </p:sldMasterIdLst>
  <p:sldIdLst>
    <p:sldId xmlns:r="http://schemas.openxmlformats.org/officeDocument/2006/relationships" id="256" r:id="R3347516ee0e44b7c"/>
    <p:sldId xmlns:r="http://schemas.openxmlformats.org/officeDocument/2006/relationships" id="257" r:id="R7180c6eed8e24c3e"/>
    <p:sldId xmlns:r="http://schemas.openxmlformats.org/officeDocument/2006/relationships" id="258" r:id="R1023ca5e5c104dc0"/>
    <p:sldId xmlns:r="http://schemas.openxmlformats.org/officeDocument/2006/relationships" id="259" r:id="Rf74e9a61430e4031"/>
    <p:sldId xmlns:r="http://schemas.openxmlformats.org/officeDocument/2006/relationships" id="260" r:id="Rc2858ff8c20c4ec2"/>
    <p:sldId xmlns:r="http://schemas.openxmlformats.org/officeDocument/2006/relationships" id="261" r:id="Rb96d9064fc764030"/>
    <p:sldId xmlns:r="http://schemas.openxmlformats.org/officeDocument/2006/relationships" id="262" r:id="Rd55f6e2a0912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bf75169ec4479" /><Relationship Type="http://schemas.openxmlformats.org/officeDocument/2006/relationships/slide" Target="/ppt/slides/slide1.xml" Id="R3347516ee0e44b7c" /><Relationship Type="http://schemas.openxmlformats.org/officeDocument/2006/relationships/slide" Target="/ppt/slides/slide2.xml" Id="R7180c6eed8e24c3e" /><Relationship Type="http://schemas.openxmlformats.org/officeDocument/2006/relationships/slide" Target="/ppt/slides/slide3.xml" Id="R1023ca5e5c104dc0" /><Relationship Type="http://schemas.openxmlformats.org/officeDocument/2006/relationships/slide" Target="/ppt/slides/slide4.xml" Id="Rf74e9a61430e4031" /><Relationship Type="http://schemas.openxmlformats.org/officeDocument/2006/relationships/slide" Target="/ppt/slides/slide5.xml" Id="Rc2858ff8c20c4ec2" /><Relationship Type="http://schemas.openxmlformats.org/officeDocument/2006/relationships/slide" Target="/ppt/slides/slide6.xml" Id="Rb96d9064fc764030" /><Relationship Type="http://schemas.openxmlformats.org/officeDocument/2006/relationships/slide" Target="/ppt/slides/slide7.xml" Id="Rd55f6e2a0912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042b71d18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7e9bbc7fd4140" /><Relationship Type="http://schemas.openxmlformats.org/officeDocument/2006/relationships/theme" Target="/ppt/slideMasters/theme/theme1.xml" Id="R28387694b5694e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7e9bbc7fd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7e0c4a55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da29b5400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01c4cff9d41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af18138e7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5f4df7498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caf532c5a41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1d1d9ed4c4e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