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32224bf0f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6b44df1a34e08"/>
  </p:sldMasterIdLst>
  <p:sldIdLst>
    <p:sldId xmlns:r="http://schemas.openxmlformats.org/officeDocument/2006/relationships" id="256" r:id="R6753de1795f049dc"/>
    <p:sldId xmlns:r="http://schemas.openxmlformats.org/officeDocument/2006/relationships" id="257" r:id="R9c4dd4e5b66e4e0d"/>
    <p:sldId xmlns:r="http://schemas.openxmlformats.org/officeDocument/2006/relationships" id="258" r:id="R700cb5ac3b1448ec"/>
    <p:sldId xmlns:r="http://schemas.openxmlformats.org/officeDocument/2006/relationships" id="259" r:id="Rbcc519b7d7b34ffc"/>
    <p:sldId xmlns:r="http://schemas.openxmlformats.org/officeDocument/2006/relationships" id="260" r:id="R9b25991f87ed429b"/>
    <p:sldId xmlns:r="http://schemas.openxmlformats.org/officeDocument/2006/relationships" id="261" r:id="R8227157c6e3548b9"/>
    <p:sldId xmlns:r="http://schemas.openxmlformats.org/officeDocument/2006/relationships" id="262" r:id="Reecb50616c20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6b44df1a34e08" /><Relationship Type="http://schemas.openxmlformats.org/officeDocument/2006/relationships/slide" Target="/ppt/slides/slide1.xml" Id="R6753de1795f049dc" /><Relationship Type="http://schemas.openxmlformats.org/officeDocument/2006/relationships/slide" Target="/ppt/slides/slide2.xml" Id="R9c4dd4e5b66e4e0d" /><Relationship Type="http://schemas.openxmlformats.org/officeDocument/2006/relationships/slide" Target="/ppt/slides/slide3.xml" Id="R700cb5ac3b1448ec" /><Relationship Type="http://schemas.openxmlformats.org/officeDocument/2006/relationships/slide" Target="/ppt/slides/slide4.xml" Id="Rbcc519b7d7b34ffc" /><Relationship Type="http://schemas.openxmlformats.org/officeDocument/2006/relationships/slide" Target="/ppt/slides/slide5.xml" Id="R9b25991f87ed429b" /><Relationship Type="http://schemas.openxmlformats.org/officeDocument/2006/relationships/slide" Target="/ppt/slides/slide6.xml" Id="R8227157c6e3548b9" /><Relationship Type="http://schemas.openxmlformats.org/officeDocument/2006/relationships/slide" Target="/ppt/slides/slide7.xml" Id="Reecb50616c20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e65ecb6b0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f1a05cf3e47dd" /><Relationship Type="http://schemas.openxmlformats.org/officeDocument/2006/relationships/theme" Target="/ppt/slideMasters/theme/theme1.xml" Id="R944dcc475368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f1a05cf3e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6c8daeab2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47f54341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ec788738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d10d644ff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28fc06c68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51fc60b1a49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a599d39cc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CATOS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CATOS BETONGSAGING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30 638 208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2 362 511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10 555 005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LINNKA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Bentsrudsvingen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3083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cato@catosbetongsaging.no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914 117 321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