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231dc4b9694d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8b4a6629484f78"/>
  </p:sldMasterIdLst>
  <p:sldIdLst>
    <p:sldId xmlns:r="http://schemas.openxmlformats.org/officeDocument/2006/relationships" id="256" r:id="Rd99ed61bc0324b51"/>
    <p:sldId xmlns:r="http://schemas.openxmlformats.org/officeDocument/2006/relationships" id="257" r:id="Rb49dfa8d127d4686"/>
    <p:sldId xmlns:r="http://schemas.openxmlformats.org/officeDocument/2006/relationships" id="258" r:id="R789f0651159247d2"/>
    <p:sldId xmlns:r="http://schemas.openxmlformats.org/officeDocument/2006/relationships" id="259" r:id="Rb3d3171c93504327"/>
    <p:sldId xmlns:r="http://schemas.openxmlformats.org/officeDocument/2006/relationships" id="260" r:id="R010fe00c1bbf4d48"/>
    <p:sldId xmlns:r="http://schemas.openxmlformats.org/officeDocument/2006/relationships" id="261" r:id="R37005174651246f8"/>
    <p:sldId xmlns:r="http://schemas.openxmlformats.org/officeDocument/2006/relationships" id="262" r:id="Rad750b220aec4b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b4a6629484f78" /><Relationship Type="http://schemas.openxmlformats.org/officeDocument/2006/relationships/slide" Target="/ppt/slides/slide1.xml" Id="Rd99ed61bc0324b51" /><Relationship Type="http://schemas.openxmlformats.org/officeDocument/2006/relationships/slide" Target="/ppt/slides/slide2.xml" Id="Rb49dfa8d127d4686" /><Relationship Type="http://schemas.openxmlformats.org/officeDocument/2006/relationships/slide" Target="/ppt/slides/slide3.xml" Id="R789f0651159247d2" /><Relationship Type="http://schemas.openxmlformats.org/officeDocument/2006/relationships/slide" Target="/ppt/slides/slide4.xml" Id="Rb3d3171c93504327" /><Relationship Type="http://schemas.openxmlformats.org/officeDocument/2006/relationships/slide" Target="/ppt/slides/slide5.xml" Id="R010fe00c1bbf4d48" /><Relationship Type="http://schemas.openxmlformats.org/officeDocument/2006/relationships/slide" Target="/ppt/slides/slide6.xml" Id="R37005174651246f8" /><Relationship Type="http://schemas.openxmlformats.org/officeDocument/2006/relationships/slide" Target="/ppt/slides/slide7.xml" Id="Rad750b220aec4b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86cefd22446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b51712e774cac" /><Relationship Type="http://schemas.openxmlformats.org/officeDocument/2006/relationships/theme" Target="/ppt/slideMasters/theme/theme1.xml" Id="R94bc9df71fa14f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2b51712e774c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b32df602843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6c991dfe142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2dabc342c4a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16f6fe41c4a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dfe50693c42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de109fbef44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e5308a7ef48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BENKI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54 146 984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5 606 638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4 471 581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9 481 797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20 661 855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Skårerveien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914 043 921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