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8c1f61c0c148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1c5c4d93a241da"/>
  </p:sldMasterIdLst>
  <p:sldIdLst>
    <p:sldId xmlns:r="http://schemas.openxmlformats.org/officeDocument/2006/relationships" id="256" r:id="R924cf05f360a4de2"/>
    <p:sldId xmlns:r="http://schemas.openxmlformats.org/officeDocument/2006/relationships" id="257" r:id="Ree8019acdfc74053"/>
    <p:sldId xmlns:r="http://schemas.openxmlformats.org/officeDocument/2006/relationships" id="258" r:id="Rde97f279ee554ddd"/>
    <p:sldId xmlns:r="http://schemas.openxmlformats.org/officeDocument/2006/relationships" id="259" r:id="R07a8dbb315534932"/>
    <p:sldId xmlns:r="http://schemas.openxmlformats.org/officeDocument/2006/relationships" id="260" r:id="R1f03f14d55884689"/>
    <p:sldId xmlns:r="http://schemas.openxmlformats.org/officeDocument/2006/relationships" id="261" r:id="Rd64c120199ef475f"/>
    <p:sldId xmlns:r="http://schemas.openxmlformats.org/officeDocument/2006/relationships" id="262" r:id="R3ea849ed69ce4f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1c5c4d93a241da" /><Relationship Type="http://schemas.openxmlformats.org/officeDocument/2006/relationships/slide" Target="/ppt/slides/slide1.xml" Id="R924cf05f360a4de2" /><Relationship Type="http://schemas.openxmlformats.org/officeDocument/2006/relationships/slide" Target="/ppt/slides/slide2.xml" Id="Ree8019acdfc74053" /><Relationship Type="http://schemas.openxmlformats.org/officeDocument/2006/relationships/slide" Target="/ppt/slides/slide3.xml" Id="Rde97f279ee554ddd" /><Relationship Type="http://schemas.openxmlformats.org/officeDocument/2006/relationships/slide" Target="/ppt/slides/slide4.xml" Id="R07a8dbb315534932" /><Relationship Type="http://schemas.openxmlformats.org/officeDocument/2006/relationships/slide" Target="/ppt/slides/slide5.xml" Id="R1f03f14d55884689" /><Relationship Type="http://schemas.openxmlformats.org/officeDocument/2006/relationships/slide" Target="/ppt/slides/slide6.xml" Id="Rd64c120199ef475f" /><Relationship Type="http://schemas.openxmlformats.org/officeDocument/2006/relationships/slide" Target="/ppt/slides/slide7.xml" Id="R3ea849ed69ce4f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cde7c20a5f4e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ca244fb6e4fb8" /><Relationship Type="http://schemas.openxmlformats.org/officeDocument/2006/relationships/theme" Target="/ppt/slideMasters/theme/theme1.xml" Id="Rba7f1fe6addf48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3ca244fb6e4f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58051c18c4f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4e2ea72ba45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83c09d2114a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9e142ac1347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6fa013e5d44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ba80a9fbb43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557d6dea44c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LORENTZEN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 TRADING AS ble etablert [år] og holder til i Kabelvåg.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595 935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23 478 744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32 807 040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GUNNAR LORENTZEN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KÅRE LORENTZEN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SVERRE LORENTZEN  –  25,7 %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HELEN LORENTZEN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 TRADING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SVERRE LORENTZEN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8310 Kabelvåg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76066330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913 989 708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