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1be73dcd2c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16db50db348b2"/>
  </p:sldMasterIdLst>
  <p:sldIdLst>
    <p:sldId xmlns:r="http://schemas.openxmlformats.org/officeDocument/2006/relationships" id="256" r:id="Rf9fcfbd2ecae49c1"/>
    <p:sldId xmlns:r="http://schemas.openxmlformats.org/officeDocument/2006/relationships" id="257" r:id="R4ef00f7a6c8140bd"/>
    <p:sldId xmlns:r="http://schemas.openxmlformats.org/officeDocument/2006/relationships" id="258" r:id="Ra8ad9510a819437c"/>
    <p:sldId xmlns:r="http://schemas.openxmlformats.org/officeDocument/2006/relationships" id="259" r:id="R75eb92f46e9a49f6"/>
    <p:sldId xmlns:r="http://schemas.openxmlformats.org/officeDocument/2006/relationships" id="260" r:id="R75aff7f9510f42f8"/>
    <p:sldId xmlns:r="http://schemas.openxmlformats.org/officeDocument/2006/relationships" id="261" r:id="R67e81ef3c7074e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16db50db348b2" /><Relationship Type="http://schemas.openxmlformats.org/officeDocument/2006/relationships/slide" Target="/ppt/slides/slide1.xml" Id="Rf9fcfbd2ecae49c1" /><Relationship Type="http://schemas.openxmlformats.org/officeDocument/2006/relationships/slide" Target="/ppt/slides/slide2.xml" Id="R4ef00f7a6c8140bd" /><Relationship Type="http://schemas.openxmlformats.org/officeDocument/2006/relationships/slide" Target="/ppt/slides/slide3.xml" Id="Ra8ad9510a819437c" /><Relationship Type="http://schemas.openxmlformats.org/officeDocument/2006/relationships/slide" Target="/ppt/slides/slide4.xml" Id="R75eb92f46e9a49f6" /><Relationship Type="http://schemas.openxmlformats.org/officeDocument/2006/relationships/slide" Target="/ppt/slides/slide5.xml" Id="R75aff7f9510f42f8" /><Relationship Type="http://schemas.openxmlformats.org/officeDocument/2006/relationships/slide" Target="/ppt/slides/slide6.xml" Id="R67e81ef3c7074e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e3eaa48744b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ec7550f3c4dfe" /><Relationship Type="http://schemas.openxmlformats.org/officeDocument/2006/relationships/theme" Target="/ppt/slideMasters/theme/theme1.xml" Id="Rfd7e6511b0db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ec7550f3c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003df1ba5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c86b43b9f42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30c2304b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aa5ba7a08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5f0ec727d49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6109a379e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