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17d50e0a25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510ff0a2774103"/>
  </p:sldMasterIdLst>
  <p:sldIdLst>
    <p:sldId xmlns:r="http://schemas.openxmlformats.org/officeDocument/2006/relationships" id="256" r:id="R3a2de4b7eb984a06"/>
    <p:sldId xmlns:r="http://schemas.openxmlformats.org/officeDocument/2006/relationships" id="257" r:id="R9743386d80b442e1"/>
    <p:sldId xmlns:r="http://schemas.openxmlformats.org/officeDocument/2006/relationships" id="258" r:id="Rcf29a5fb95744da8"/>
    <p:sldId xmlns:r="http://schemas.openxmlformats.org/officeDocument/2006/relationships" id="259" r:id="Rd2a9ad5d9c80490a"/>
    <p:sldId xmlns:r="http://schemas.openxmlformats.org/officeDocument/2006/relationships" id="260" r:id="R28b0532677634273"/>
    <p:sldId xmlns:r="http://schemas.openxmlformats.org/officeDocument/2006/relationships" id="261" r:id="R126633fcb57f45b3"/>
    <p:sldId xmlns:r="http://schemas.openxmlformats.org/officeDocument/2006/relationships" id="262" r:id="Rffca8f43d9a6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10ff0a2774103" /><Relationship Type="http://schemas.openxmlformats.org/officeDocument/2006/relationships/slide" Target="/ppt/slides/slide1.xml" Id="R3a2de4b7eb984a06" /><Relationship Type="http://schemas.openxmlformats.org/officeDocument/2006/relationships/slide" Target="/ppt/slides/slide2.xml" Id="R9743386d80b442e1" /><Relationship Type="http://schemas.openxmlformats.org/officeDocument/2006/relationships/slide" Target="/ppt/slides/slide3.xml" Id="Rcf29a5fb95744da8" /><Relationship Type="http://schemas.openxmlformats.org/officeDocument/2006/relationships/slide" Target="/ppt/slides/slide4.xml" Id="Rd2a9ad5d9c80490a" /><Relationship Type="http://schemas.openxmlformats.org/officeDocument/2006/relationships/slide" Target="/ppt/slides/slide5.xml" Id="R28b0532677634273" /><Relationship Type="http://schemas.openxmlformats.org/officeDocument/2006/relationships/slide" Target="/ppt/slides/slide6.xml" Id="R126633fcb57f45b3" /><Relationship Type="http://schemas.openxmlformats.org/officeDocument/2006/relationships/slide" Target="/ppt/slides/slide7.xml" Id="Rffca8f43d9a6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66ef8a00b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8a7d482144756" /><Relationship Type="http://schemas.openxmlformats.org/officeDocument/2006/relationships/theme" Target="/ppt/slideMasters/theme/theme1.xml" Id="Ra501fff6c51640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8a7d4821447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9fded15fc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ace1e9ae648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754876497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336b65a4a49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fbb0ffe3d40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0c0fae89a4d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1eace88fc43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