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560528f9024f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52e35238064b37"/>
  </p:sldMasterIdLst>
  <p:sldIdLst>
    <p:sldId xmlns:r="http://schemas.openxmlformats.org/officeDocument/2006/relationships" id="256" r:id="Ra60a477055fe4471"/>
    <p:sldId xmlns:r="http://schemas.openxmlformats.org/officeDocument/2006/relationships" id="257" r:id="R8342ab6ecf7e49a3"/>
    <p:sldId xmlns:r="http://schemas.openxmlformats.org/officeDocument/2006/relationships" id="258" r:id="R7f1b3ddce55a481d"/>
    <p:sldId xmlns:r="http://schemas.openxmlformats.org/officeDocument/2006/relationships" id="259" r:id="R60f3a035a48b4025"/>
    <p:sldId xmlns:r="http://schemas.openxmlformats.org/officeDocument/2006/relationships" id="260" r:id="Rc105c8ae996043e4"/>
    <p:sldId xmlns:r="http://schemas.openxmlformats.org/officeDocument/2006/relationships" id="261" r:id="R993a761733154a17"/>
    <p:sldId xmlns:r="http://schemas.openxmlformats.org/officeDocument/2006/relationships" id="262" r:id="R82da993d9a514a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2e35238064b37" /><Relationship Type="http://schemas.openxmlformats.org/officeDocument/2006/relationships/slide" Target="/ppt/slides/slide1.xml" Id="Ra60a477055fe4471" /><Relationship Type="http://schemas.openxmlformats.org/officeDocument/2006/relationships/slide" Target="/ppt/slides/slide2.xml" Id="R8342ab6ecf7e49a3" /><Relationship Type="http://schemas.openxmlformats.org/officeDocument/2006/relationships/slide" Target="/ppt/slides/slide3.xml" Id="R7f1b3ddce55a481d" /><Relationship Type="http://schemas.openxmlformats.org/officeDocument/2006/relationships/slide" Target="/ppt/slides/slide4.xml" Id="R60f3a035a48b4025" /><Relationship Type="http://schemas.openxmlformats.org/officeDocument/2006/relationships/slide" Target="/ppt/slides/slide5.xml" Id="Rc105c8ae996043e4" /><Relationship Type="http://schemas.openxmlformats.org/officeDocument/2006/relationships/slide" Target="/ppt/slides/slide6.xml" Id="R993a761733154a17" /><Relationship Type="http://schemas.openxmlformats.org/officeDocument/2006/relationships/slide" Target="/ppt/slides/slide7.xml" Id="R82da993d9a514a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2bb8a3bc3944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f3727c3e24b35" /><Relationship Type="http://schemas.openxmlformats.org/officeDocument/2006/relationships/theme" Target="/ppt/slideMasters/theme/theme1.xml" Id="Rffbeee05fae049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bf3727c3e24b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1ec08c4a84b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5bf6ed01049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ba02b32dc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34024121d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66c59e0d24e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f99af736d49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0effe454b46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NIMLAS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NIMLAS NORWAY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65 125 288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−17 937 926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37 995 915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805 146 233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2 270 681 793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913 951 069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