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ca008cc2a940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208a589fff49b0"/>
  </p:sldMasterIdLst>
  <p:sldIdLst>
    <p:sldId xmlns:r="http://schemas.openxmlformats.org/officeDocument/2006/relationships" id="256" r:id="R3b6ed780fa154ebf"/>
    <p:sldId xmlns:r="http://schemas.openxmlformats.org/officeDocument/2006/relationships" id="257" r:id="R0b0d11670eb24ed7"/>
    <p:sldId xmlns:r="http://schemas.openxmlformats.org/officeDocument/2006/relationships" id="258" r:id="R68af4df8e54c4fd9"/>
    <p:sldId xmlns:r="http://schemas.openxmlformats.org/officeDocument/2006/relationships" id="259" r:id="R6e575bf9b8974668"/>
    <p:sldId xmlns:r="http://schemas.openxmlformats.org/officeDocument/2006/relationships" id="260" r:id="R2c3392343b7743f8"/>
    <p:sldId xmlns:r="http://schemas.openxmlformats.org/officeDocument/2006/relationships" id="261" r:id="Ra83c394be90f4c78"/>
    <p:sldId xmlns:r="http://schemas.openxmlformats.org/officeDocument/2006/relationships" id="262" r:id="R7f1411bc446949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208a589fff49b0" /><Relationship Type="http://schemas.openxmlformats.org/officeDocument/2006/relationships/slide" Target="/ppt/slides/slide1.xml" Id="R3b6ed780fa154ebf" /><Relationship Type="http://schemas.openxmlformats.org/officeDocument/2006/relationships/slide" Target="/ppt/slides/slide2.xml" Id="R0b0d11670eb24ed7" /><Relationship Type="http://schemas.openxmlformats.org/officeDocument/2006/relationships/slide" Target="/ppt/slides/slide3.xml" Id="R68af4df8e54c4fd9" /><Relationship Type="http://schemas.openxmlformats.org/officeDocument/2006/relationships/slide" Target="/ppt/slides/slide4.xml" Id="R6e575bf9b8974668" /><Relationship Type="http://schemas.openxmlformats.org/officeDocument/2006/relationships/slide" Target="/ppt/slides/slide5.xml" Id="R2c3392343b7743f8" /><Relationship Type="http://schemas.openxmlformats.org/officeDocument/2006/relationships/slide" Target="/ppt/slides/slide6.xml" Id="Ra83c394be90f4c78" /><Relationship Type="http://schemas.openxmlformats.org/officeDocument/2006/relationships/slide" Target="/ppt/slides/slide7.xml" Id="R7f1411bc446949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f04f40b4d4e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33db3be814f54" /><Relationship Type="http://schemas.openxmlformats.org/officeDocument/2006/relationships/theme" Target="/ppt/slideMasters/theme/theme1.xml" Id="R6b2334d6caf94d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b33db3be814f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5915936934e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0a5a0238c4d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6794c7a174d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58f6dfb4745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f8454221a46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9193b650b42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42b5646b643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SALONG MARIA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SALONG MARIA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938 341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201 460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MARIA GJERTSEN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913 877 950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