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e988d8d91f4a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a448ec0a384eee"/>
  </p:sldMasterIdLst>
  <p:sldIdLst>
    <p:sldId xmlns:r="http://schemas.openxmlformats.org/officeDocument/2006/relationships" id="256" r:id="R242b14f4907c49ff"/>
    <p:sldId xmlns:r="http://schemas.openxmlformats.org/officeDocument/2006/relationships" id="257" r:id="R8ce2b4b707374cb6"/>
    <p:sldId xmlns:r="http://schemas.openxmlformats.org/officeDocument/2006/relationships" id="258" r:id="R0653efd7827a46dc"/>
    <p:sldId xmlns:r="http://schemas.openxmlformats.org/officeDocument/2006/relationships" id="259" r:id="R4185f73c6e0048e0"/>
    <p:sldId xmlns:r="http://schemas.openxmlformats.org/officeDocument/2006/relationships" id="260" r:id="R841fef6bd85641f4"/>
    <p:sldId xmlns:r="http://schemas.openxmlformats.org/officeDocument/2006/relationships" id="261" r:id="Rcf7206201dbb4c75"/>
    <p:sldId xmlns:r="http://schemas.openxmlformats.org/officeDocument/2006/relationships" id="262" r:id="R9e1de68e17f648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a448ec0a384eee" /><Relationship Type="http://schemas.openxmlformats.org/officeDocument/2006/relationships/slide" Target="/ppt/slides/slide1.xml" Id="R242b14f4907c49ff" /><Relationship Type="http://schemas.openxmlformats.org/officeDocument/2006/relationships/slide" Target="/ppt/slides/slide2.xml" Id="R8ce2b4b707374cb6" /><Relationship Type="http://schemas.openxmlformats.org/officeDocument/2006/relationships/slide" Target="/ppt/slides/slide3.xml" Id="R0653efd7827a46dc" /><Relationship Type="http://schemas.openxmlformats.org/officeDocument/2006/relationships/slide" Target="/ppt/slides/slide4.xml" Id="R4185f73c6e0048e0" /><Relationship Type="http://schemas.openxmlformats.org/officeDocument/2006/relationships/slide" Target="/ppt/slides/slide5.xml" Id="R841fef6bd85641f4" /><Relationship Type="http://schemas.openxmlformats.org/officeDocument/2006/relationships/slide" Target="/ppt/slides/slide6.xml" Id="Rcf7206201dbb4c75" /><Relationship Type="http://schemas.openxmlformats.org/officeDocument/2006/relationships/slide" Target="/ppt/slides/slide7.xml" Id="R9e1de68e17f648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7f71c2c0b94b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be10f193148f0" /><Relationship Type="http://schemas.openxmlformats.org/officeDocument/2006/relationships/theme" Target="/ppt/slideMasters/theme/theme1.xml" Id="R4840ca3ab6414b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5be10f193148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50f06d6ad42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a8df8927a4d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3bfb562524b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bae1a5f6c4c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a848d184d4e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9872290614c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6b4cb0abe4f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AREA BYGG AS ble etablert [år] og holder til i Melsomvik.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11 512 008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412 972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322 848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2 084 588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6 602 389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Vadumveien vest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3159 Melsomvik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913 801 547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