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c708cec6f04a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87ead054384c90"/>
  </p:sldMasterIdLst>
  <p:sldIdLst>
    <p:sldId xmlns:r="http://schemas.openxmlformats.org/officeDocument/2006/relationships" id="256" r:id="Rb8eef136d3554adc"/>
    <p:sldId xmlns:r="http://schemas.openxmlformats.org/officeDocument/2006/relationships" id="257" r:id="Rff0028dd30634779"/>
    <p:sldId xmlns:r="http://schemas.openxmlformats.org/officeDocument/2006/relationships" id="258" r:id="R501a38b1f1274138"/>
    <p:sldId xmlns:r="http://schemas.openxmlformats.org/officeDocument/2006/relationships" id="259" r:id="R49b37cc32492419c"/>
    <p:sldId xmlns:r="http://schemas.openxmlformats.org/officeDocument/2006/relationships" id="260" r:id="R1d852b05cd124d12"/>
    <p:sldId xmlns:r="http://schemas.openxmlformats.org/officeDocument/2006/relationships" id="261" r:id="R5e72cf5950d449cb"/>
    <p:sldId xmlns:r="http://schemas.openxmlformats.org/officeDocument/2006/relationships" id="262" r:id="Rc4777f12a94e43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87ead054384c90" /><Relationship Type="http://schemas.openxmlformats.org/officeDocument/2006/relationships/slide" Target="/ppt/slides/slide1.xml" Id="Rb8eef136d3554adc" /><Relationship Type="http://schemas.openxmlformats.org/officeDocument/2006/relationships/slide" Target="/ppt/slides/slide2.xml" Id="Rff0028dd30634779" /><Relationship Type="http://schemas.openxmlformats.org/officeDocument/2006/relationships/slide" Target="/ppt/slides/slide3.xml" Id="R501a38b1f1274138" /><Relationship Type="http://schemas.openxmlformats.org/officeDocument/2006/relationships/slide" Target="/ppt/slides/slide4.xml" Id="R49b37cc32492419c" /><Relationship Type="http://schemas.openxmlformats.org/officeDocument/2006/relationships/slide" Target="/ppt/slides/slide5.xml" Id="R1d852b05cd124d12" /><Relationship Type="http://schemas.openxmlformats.org/officeDocument/2006/relationships/slide" Target="/ppt/slides/slide6.xml" Id="R5e72cf5950d449cb" /><Relationship Type="http://schemas.openxmlformats.org/officeDocument/2006/relationships/slide" Target="/ppt/slides/slide7.xml" Id="Rc4777f12a94e43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13f2b7123b4a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4424483ca43aa" /><Relationship Type="http://schemas.openxmlformats.org/officeDocument/2006/relationships/theme" Target="/ppt/slideMasters/theme/theme1.xml" Id="R26ad5db6962c40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44424483ca43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27df03bb3c47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a312d81ce94e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ba4e3f0c149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6a4ae9161f4a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05f9c3310e4f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2ec2964ab04e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81c24def2042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AREA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AREA BYGG AS ble etablert [år] og holder til i Melsomvik.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11 512 008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412 972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322 848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2 084 588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6 602 389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AREA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Vadumveien vest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3159 Melsomvik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913 801 547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AREA BYGG AS</a:t>
            </a:r>
          </a:p>
        </p:txBody>
      </p:sp>
    </p:spTree>
  </p:cSld>
  <p:clrMapOvr>
    <a:masterClrMapping xmlns:a="http://schemas.openxmlformats.org/drawingml/2006/main"/>
  </p:clrMapOvr>
</p:sld>
</file>