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dd5daca034e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28b6b48464690"/>
  </p:sldMasterIdLst>
  <p:sldIdLst>
    <p:sldId xmlns:r="http://schemas.openxmlformats.org/officeDocument/2006/relationships" id="256" r:id="Rd65be456b8bb4c88"/>
    <p:sldId xmlns:r="http://schemas.openxmlformats.org/officeDocument/2006/relationships" id="257" r:id="R4e527ed535a340bf"/>
    <p:sldId xmlns:r="http://schemas.openxmlformats.org/officeDocument/2006/relationships" id="258" r:id="Rc1bb1b1ae98f4fa4"/>
    <p:sldId xmlns:r="http://schemas.openxmlformats.org/officeDocument/2006/relationships" id="259" r:id="R39d911144d6548c6"/>
    <p:sldId xmlns:r="http://schemas.openxmlformats.org/officeDocument/2006/relationships" id="260" r:id="R1be8e013e54a40f9"/>
    <p:sldId xmlns:r="http://schemas.openxmlformats.org/officeDocument/2006/relationships" id="261" r:id="R3072e1231597479c"/>
    <p:sldId xmlns:r="http://schemas.openxmlformats.org/officeDocument/2006/relationships" id="262" r:id="R9f7e5d20757442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28b6b48464690" /><Relationship Type="http://schemas.openxmlformats.org/officeDocument/2006/relationships/slide" Target="/ppt/slides/slide1.xml" Id="Rd65be456b8bb4c88" /><Relationship Type="http://schemas.openxmlformats.org/officeDocument/2006/relationships/slide" Target="/ppt/slides/slide2.xml" Id="R4e527ed535a340bf" /><Relationship Type="http://schemas.openxmlformats.org/officeDocument/2006/relationships/slide" Target="/ppt/slides/slide3.xml" Id="Rc1bb1b1ae98f4fa4" /><Relationship Type="http://schemas.openxmlformats.org/officeDocument/2006/relationships/slide" Target="/ppt/slides/slide4.xml" Id="R39d911144d6548c6" /><Relationship Type="http://schemas.openxmlformats.org/officeDocument/2006/relationships/slide" Target="/ppt/slides/slide5.xml" Id="R1be8e013e54a40f9" /><Relationship Type="http://schemas.openxmlformats.org/officeDocument/2006/relationships/slide" Target="/ppt/slides/slide6.xml" Id="R3072e1231597479c" /><Relationship Type="http://schemas.openxmlformats.org/officeDocument/2006/relationships/slide" Target="/ppt/slides/slide7.xml" Id="R9f7e5d20757442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f08b440d9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f8ac9722e457b" /><Relationship Type="http://schemas.openxmlformats.org/officeDocument/2006/relationships/theme" Target="/ppt/slideMasters/theme/theme1.xml" Id="Ra573fea214cc49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1f8ac9722e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5408df78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3bae5d9d4c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4c38cf58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02be83975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1cd2e0285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6c865c3694b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d38b47514a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BYGG AS ble etablert [år] og holder til i Melsomvik.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11 512 008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6 602 389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Vadumveien vest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3159 Melsomvik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AREA BYGG AS</a:t>
            </a:r>
          </a:p>
        </p:txBody>
      </p:sp>
    </p:spTree>
  </p:cSld>
  <p:clrMapOvr>
    <a:masterClrMapping xmlns:a="http://schemas.openxmlformats.org/drawingml/2006/main"/>
  </p:clrMapOvr>
</p:sld>
</file>