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fdf26b82c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b4a3de90e454c"/>
  </p:sldMasterIdLst>
  <p:sldIdLst>
    <p:sldId xmlns:r="http://schemas.openxmlformats.org/officeDocument/2006/relationships" id="256" r:id="R646b4832de384bac"/>
    <p:sldId xmlns:r="http://schemas.openxmlformats.org/officeDocument/2006/relationships" id="257" r:id="R4a9c01e5abf54e4c"/>
    <p:sldId xmlns:r="http://schemas.openxmlformats.org/officeDocument/2006/relationships" id="258" r:id="R1813c38a12ac4da8"/>
    <p:sldId xmlns:r="http://schemas.openxmlformats.org/officeDocument/2006/relationships" id="259" r:id="R8f9050d936a14e7c"/>
    <p:sldId xmlns:r="http://schemas.openxmlformats.org/officeDocument/2006/relationships" id="260" r:id="R82fd1fc278334437"/>
    <p:sldId xmlns:r="http://schemas.openxmlformats.org/officeDocument/2006/relationships" id="261" r:id="Rc3f686e9b99949aa"/>
    <p:sldId xmlns:r="http://schemas.openxmlformats.org/officeDocument/2006/relationships" id="262" r:id="R7d19dfdf9529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b4a3de90e454c" /><Relationship Type="http://schemas.openxmlformats.org/officeDocument/2006/relationships/slide" Target="/ppt/slides/slide1.xml" Id="R646b4832de384bac" /><Relationship Type="http://schemas.openxmlformats.org/officeDocument/2006/relationships/slide" Target="/ppt/slides/slide2.xml" Id="R4a9c01e5abf54e4c" /><Relationship Type="http://schemas.openxmlformats.org/officeDocument/2006/relationships/slide" Target="/ppt/slides/slide3.xml" Id="R1813c38a12ac4da8" /><Relationship Type="http://schemas.openxmlformats.org/officeDocument/2006/relationships/slide" Target="/ppt/slides/slide4.xml" Id="R8f9050d936a14e7c" /><Relationship Type="http://schemas.openxmlformats.org/officeDocument/2006/relationships/slide" Target="/ppt/slides/slide5.xml" Id="R82fd1fc278334437" /><Relationship Type="http://schemas.openxmlformats.org/officeDocument/2006/relationships/slide" Target="/ppt/slides/slide6.xml" Id="Rc3f686e9b99949aa" /><Relationship Type="http://schemas.openxmlformats.org/officeDocument/2006/relationships/slide" Target="/ppt/slides/slide7.xml" Id="R7d19dfdf9529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d670932ef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212eec1cc4ad2" /><Relationship Type="http://schemas.openxmlformats.org/officeDocument/2006/relationships/theme" Target="/ppt/slideMasters/theme/theme1.xml" Id="R46cd85b30cec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212eec1cc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17fe86e3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66e949d4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6db66bb2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fdcf3994d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01d5843b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b88a46799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d6708372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