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420f319e2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77217d0074c07"/>
  </p:sldMasterIdLst>
  <p:sldIdLst>
    <p:sldId xmlns:r="http://schemas.openxmlformats.org/officeDocument/2006/relationships" id="256" r:id="R845b17950c3a4328"/>
    <p:sldId xmlns:r="http://schemas.openxmlformats.org/officeDocument/2006/relationships" id="257" r:id="Rf8caa7dbaf1540cd"/>
    <p:sldId xmlns:r="http://schemas.openxmlformats.org/officeDocument/2006/relationships" id="258" r:id="R2923c8248d5c418c"/>
    <p:sldId xmlns:r="http://schemas.openxmlformats.org/officeDocument/2006/relationships" id="259" r:id="Rb42f1291f85145b7"/>
    <p:sldId xmlns:r="http://schemas.openxmlformats.org/officeDocument/2006/relationships" id="260" r:id="R049075b00eca4c60"/>
    <p:sldId xmlns:r="http://schemas.openxmlformats.org/officeDocument/2006/relationships" id="261" r:id="R83909878790b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77217d0074c07" /><Relationship Type="http://schemas.openxmlformats.org/officeDocument/2006/relationships/slide" Target="/ppt/slides/slide1.xml" Id="R845b17950c3a4328" /><Relationship Type="http://schemas.openxmlformats.org/officeDocument/2006/relationships/slide" Target="/ppt/slides/slide2.xml" Id="Rf8caa7dbaf1540cd" /><Relationship Type="http://schemas.openxmlformats.org/officeDocument/2006/relationships/slide" Target="/ppt/slides/slide3.xml" Id="R2923c8248d5c418c" /><Relationship Type="http://schemas.openxmlformats.org/officeDocument/2006/relationships/slide" Target="/ppt/slides/slide4.xml" Id="Rb42f1291f85145b7" /><Relationship Type="http://schemas.openxmlformats.org/officeDocument/2006/relationships/slide" Target="/ppt/slides/slide5.xml" Id="R049075b00eca4c60" /><Relationship Type="http://schemas.openxmlformats.org/officeDocument/2006/relationships/slide" Target="/ppt/slides/slide6.xml" Id="R83909878790b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c4fe51f5b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3e76dedfe43d2" /><Relationship Type="http://schemas.openxmlformats.org/officeDocument/2006/relationships/theme" Target="/ppt/slideMasters/theme/theme1.xml" Id="Rd9b30be741e9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3e76dedfe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7c46bfce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4fc7fae45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288bd65d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c2ecf744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845769629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a9549dd62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