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7336f2235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0b28ae3a34afb"/>
  </p:sldMasterIdLst>
  <p:sldIdLst>
    <p:sldId xmlns:r="http://schemas.openxmlformats.org/officeDocument/2006/relationships" id="256" r:id="R0e72c3b8bce24f9c"/>
    <p:sldId xmlns:r="http://schemas.openxmlformats.org/officeDocument/2006/relationships" id="257" r:id="Rdf2d0b5d2b364a49"/>
    <p:sldId xmlns:r="http://schemas.openxmlformats.org/officeDocument/2006/relationships" id="258" r:id="R3d21a864f1ea45a8"/>
    <p:sldId xmlns:r="http://schemas.openxmlformats.org/officeDocument/2006/relationships" id="259" r:id="Ra16ddd0afece436c"/>
    <p:sldId xmlns:r="http://schemas.openxmlformats.org/officeDocument/2006/relationships" id="260" r:id="R4a8f25541d5048a0"/>
    <p:sldId xmlns:r="http://schemas.openxmlformats.org/officeDocument/2006/relationships" id="261" r:id="Rca858818bb7d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0b28ae3a34afb" /><Relationship Type="http://schemas.openxmlformats.org/officeDocument/2006/relationships/slide" Target="/ppt/slides/slide1.xml" Id="R0e72c3b8bce24f9c" /><Relationship Type="http://schemas.openxmlformats.org/officeDocument/2006/relationships/slide" Target="/ppt/slides/slide2.xml" Id="Rdf2d0b5d2b364a49" /><Relationship Type="http://schemas.openxmlformats.org/officeDocument/2006/relationships/slide" Target="/ppt/slides/slide3.xml" Id="R3d21a864f1ea45a8" /><Relationship Type="http://schemas.openxmlformats.org/officeDocument/2006/relationships/slide" Target="/ppt/slides/slide4.xml" Id="Ra16ddd0afece436c" /><Relationship Type="http://schemas.openxmlformats.org/officeDocument/2006/relationships/slide" Target="/ppt/slides/slide5.xml" Id="R4a8f25541d5048a0" /><Relationship Type="http://schemas.openxmlformats.org/officeDocument/2006/relationships/slide" Target="/ppt/slides/slide6.xml" Id="Rca858818bb7d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e0c6c1d1b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b09e7a234d57" /><Relationship Type="http://schemas.openxmlformats.org/officeDocument/2006/relationships/theme" Target="/ppt/slideMasters/theme/theme1.xml" Id="R0175dc4ee7dd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bb09e7a23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92bfb773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393a3528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fe6d4b86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aa0f6e16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abb47080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5eddfead7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