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ba676080d747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14d33da1f14dbf"/>
  </p:sldMasterIdLst>
  <p:sldIdLst>
    <p:sldId xmlns:r="http://schemas.openxmlformats.org/officeDocument/2006/relationships" id="256" r:id="Rf4d73165c7224e9b"/>
    <p:sldId xmlns:r="http://schemas.openxmlformats.org/officeDocument/2006/relationships" id="257" r:id="Rce27cb7af0344329"/>
    <p:sldId xmlns:r="http://schemas.openxmlformats.org/officeDocument/2006/relationships" id="258" r:id="Rd95f7c733cad43d3"/>
    <p:sldId xmlns:r="http://schemas.openxmlformats.org/officeDocument/2006/relationships" id="259" r:id="R989fc89734a842d5"/>
    <p:sldId xmlns:r="http://schemas.openxmlformats.org/officeDocument/2006/relationships" id="260" r:id="Rb9e21c1202e74262"/>
    <p:sldId xmlns:r="http://schemas.openxmlformats.org/officeDocument/2006/relationships" id="261" r:id="R8c979c9ed2aa4125"/>
    <p:sldId xmlns:r="http://schemas.openxmlformats.org/officeDocument/2006/relationships" id="262" r:id="Rfffe7f6bc30e46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14d33da1f14dbf" /><Relationship Type="http://schemas.openxmlformats.org/officeDocument/2006/relationships/slide" Target="/ppt/slides/slide1.xml" Id="Rf4d73165c7224e9b" /><Relationship Type="http://schemas.openxmlformats.org/officeDocument/2006/relationships/slide" Target="/ppt/slides/slide2.xml" Id="Rce27cb7af0344329" /><Relationship Type="http://schemas.openxmlformats.org/officeDocument/2006/relationships/slide" Target="/ppt/slides/slide3.xml" Id="Rd95f7c733cad43d3" /><Relationship Type="http://schemas.openxmlformats.org/officeDocument/2006/relationships/slide" Target="/ppt/slides/slide4.xml" Id="R989fc89734a842d5" /><Relationship Type="http://schemas.openxmlformats.org/officeDocument/2006/relationships/slide" Target="/ppt/slides/slide5.xml" Id="Rb9e21c1202e74262" /><Relationship Type="http://schemas.openxmlformats.org/officeDocument/2006/relationships/slide" Target="/ppt/slides/slide6.xml" Id="R8c979c9ed2aa4125" /><Relationship Type="http://schemas.openxmlformats.org/officeDocument/2006/relationships/slide" Target="/ppt/slides/slide7.xml" Id="Rfffe7f6bc30e46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210fcb9afd4a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727dc37b240cc" /><Relationship Type="http://schemas.openxmlformats.org/officeDocument/2006/relationships/theme" Target="/ppt/slideMasters/theme/theme1.xml" Id="Ra5a2b2793dc349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c727dc37b240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0ea28fe2c48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8c4f51c7f40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f6db1273f49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ab11c89f04d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14cad064343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c5239f3804d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e2685eba341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HAUGALAND TAKST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HAUGALAND TAKST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145 695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−140 329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−140 329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230 615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HALLQUIST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HALLQUIST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Årabrotsvegen 19D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www.haugalandtakst.no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913 625 501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TAKST AS</a:t>
            </a:r>
          </a:p>
        </p:txBody>
      </p:sp>
    </p:spTree>
  </p:cSld>
  <p:clrMapOvr>
    <a:masterClrMapping xmlns:a="http://schemas.openxmlformats.org/drawingml/2006/main"/>
  </p:clrMapOvr>
</p:sld>
</file>