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0eaf766b4554b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d954e449c640e3"/>
  </p:sldMasterIdLst>
  <p:sldIdLst>
    <p:sldId xmlns:r="http://schemas.openxmlformats.org/officeDocument/2006/relationships" id="256" r:id="R5d178fa936cd4c4f"/>
    <p:sldId xmlns:r="http://schemas.openxmlformats.org/officeDocument/2006/relationships" id="257" r:id="R08578ea2f03b4a28"/>
    <p:sldId xmlns:r="http://schemas.openxmlformats.org/officeDocument/2006/relationships" id="258" r:id="R220e655f3dfd4fef"/>
    <p:sldId xmlns:r="http://schemas.openxmlformats.org/officeDocument/2006/relationships" id="259" r:id="R8b9f88edfce649f5"/>
    <p:sldId xmlns:r="http://schemas.openxmlformats.org/officeDocument/2006/relationships" id="260" r:id="R4723e842fc184f48"/>
    <p:sldId xmlns:r="http://schemas.openxmlformats.org/officeDocument/2006/relationships" id="261" r:id="Ra4e692e0fa86483d"/>
    <p:sldId xmlns:r="http://schemas.openxmlformats.org/officeDocument/2006/relationships" id="262" r:id="R9fcf053f82084a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d954e449c640e3" /><Relationship Type="http://schemas.openxmlformats.org/officeDocument/2006/relationships/slide" Target="/ppt/slides/slide1.xml" Id="R5d178fa936cd4c4f" /><Relationship Type="http://schemas.openxmlformats.org/officeDocument/2006/relationships/slide" Target="/ppt/slides/slide2.xml" Id="R08578ea2f03b4a28" /><Relationship Type="http://schemas.openxmlformats.org/officeDocument/2006/relationships/slide" Target="/ppt/slides/slide3.xml" Id="R220e655f3dfd4fef" /><Relationship Type="http://schemas.openxmlformats.org/officeDocument/2006/relationships/slide" Target="/ppt/slides/slide4.xml" Id="R8b9f88edfce649f5" /><Relationship Type="http://schemas.openxmlformats.org/officeDocument/2006/relationships/slide" Target="/ppt/slides/slide5.xml" Id="R4723e842fc184f48" /><Relationship Type="http://schemas.openxmlformats.org/officeDocument/2006/relationships/slide" Target="/ppt/slides/slide6.xml" Id="Ra4e692e0fa86483d" /><Relationship Type="http://schemas.openxmlformats.org/officeDocument/2006/relationships/slide" Target="/ppt/slides/slide7.xml" Id="R9fcf053f82084a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d310195ed54d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3774e4b07747c0" /><Relationship Type="http://schemas.openxmlformats.org/officeDocument/2006/relationships/theme" Target="/ppt/slideMasters/theme/theme1.xml" Id="R0628850b940f4c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3774e4b07747c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f3d79ee9a041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5e3afd43fb4e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7e6fb31a9340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429b69fb854b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9813e19039432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bc9755fb47464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d70e8bfddf41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FAKTOTUM ENTREPRENØR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FAKTOTUM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FAKTOTUM ENTREPRENØR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FAKTOTUM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FAKTOTUM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FAKTOTUM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2 654 472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272 715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269 380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254 025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550 640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FAKTOTUM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HØGSET HANNE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HØGSET INGVILD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HØGSET STINE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HØGSET LARS MAGNAR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FAKTOTUM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913 624 513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FAKTOTUM ENTREPRENØR</a:t>
            </a:r>
          </a:p>
        </p:txBody>
      </p:sp>
    </p:spTree>
  </p:cSld>
  <p:clrMapOvr>
    <a:masterClrMapping xmlns:a="http://schemas.openxmlformats.org/drawingml/2006/main"/>
  </p:clrMapOvr>
</p:sld>
</file>