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17ebd727d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7ec25fb094b2d"/>
  </p:sldMasterIdLst>
  <p:sldIdLst>
    <p:sldId xmlns:r="http://schemas.openxmlformats.org/officeDocument/2006/relationships" id="256" r:id="R3ffb5047628e4636"/>
    <p:sldId xmlns:r="http://schemas.openxmlformats.org/officeDocument/2006/relationships" id="257" r:id="R1e5cc82d17874472"/>
    <p:sldId xmlns:r="http://schemas.openxmlformats.org/officeDocument/2006/relationships" id="258" r:id="R028e8716933d4b2c"/>
    <p:sldId xmlns:r="http://schemas.openxmlformats.org/officeDocument/2006/relationships" id="259" r:id="Rac439b0dfd57478f"/>
    <p:sldId xmlns:r="http://schemas.openxmlformats.org/officeDocument/2006/relationships" id="260" r:id="Re375e0cdac204c70"/>
    <p:sldId xmlns:r="http://schemas.openxmlformats.org/officeDocument/2006/relationships" id="261" r:id="Rc790c0d783924396"/>
    <p:sldId xmlns:r="http://schemas.openxmlformats.org/officeDocument/2006/relationships" id="262" r:id="Rb8aeca90006d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7ec25fb094b2d" /><Relationship Type="http://schemas.openxmlformats.org/officeDocument/2006/relationships/slide" Target="/ppt/slides/slide1.xml" Id="R3ffb5047628e4636" /><Relationship Type="http://schemas.openxmlformats.org/officeDocument/2006/relationships/slide" Target="/ppt/slides/slide2.xml" Id="R1e5cc82d17874472" /><Relationship Type="http://schemas.openxmlformats.org/officeDocument/2006/relationships/slide" Target="/ppt/slides/slide3.xml" Id="R028e8716933d4b2c" /><Relationship Type="http://schemas.openxmlformats.org/officeDocument/2006/relationships/slide" Target="/ppt/slides/slide4.xml" Id="Rac439b0dfd57478f" /><Relationship Type="http://schemas.openxmlformats.org/officeDocument/2006/relationships/slide" Target="/ppt/slides/slide5.xml" Id="Re375e0cdac204c70" /><Relationship Type="http://schemas.openxmlformats.org/officeDocument/2006/relationships/slide" Target="/ppt/slides/slide6.xml" Id="Rc790c0d783924396" /><Relationship Type="http://schemas.openxmlformats.org/officeDocument/2006/relationships/slide" Target="/ppt/slides/slide7.xml" Id="Rb8aeca90006d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b25b166b7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7d069bae944cf" /><Relationship Type="http://schemas.openxmlformats.org/officeDocument/2006/relationships/theme" Target="/ppt/slideMasters/theme/theme1.xml" Id="R73a4a154c599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67d069bae9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d5dd2ecb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a50f00d9b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9c56a6a7f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854dddc45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bf05ac905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4bd8aeb8e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abf5f59ce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