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5176999f4a54ca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6fff1cb496b46c2"/>
  </p:sldMasterIdLst>
  <p:sldIdLst>
    <p:sldId xmlns:r="http://schemas.openxmlformats.org/officeDocument/2006/relationships" id="256" r:id="Rcd13fb9368c54623"/>
    <p:sldId xmlns:r="http://schemas.openxmlformats.org/officeDocument/2006/relationships" id="257" r:id="R23ba521627b441de"/>
    <p:sldId xmlns:r="http://schemas.openxmlformats.org/officeDocument/2006/relationships" id="258" r:id="Rbe4476aed5954281"/>
    <p:sldId xmlns:r="http://schemas.openxmlformats.org/officeDocument/2006/relationships" id="259" r:id="Re936cdca33b14c35"/>
    <p:sldId xmlns:r="http://schemas.openxmlformats.org/officeDocument/2006/relationships" id="260" r:id="R8a5d079738ad40d5"/>
    <p:sldId xmlns:r="http://schemas.openxmlformats.org/officeDocument/2006/relationships" id="261" r:id="R64728556e7464d00"/>
    <p:sldId xmlns:r="http://schemas.openxmlformats.org/officeDocument/2006/relationships" id="262" r:id="Rc958835ca5fc4e4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fff1cb496b46c2" /><Relationship Type="http://schemas.openxmlformats.org/officeDocument/2006/relationships/slide" Target="/ppt/slides/slide1.xml" Id="Rcd13fb9368c54623" /><Relationship Type="http://schemas.openxmlformats.org/officeDocument/2006/relationships/slide" Target="/ppt/slides/slide2.xml" Id="R23ba521627b441de" /><Relationship Type="http://schemas.openxmlformats.org/officeDocument/2006/relationships/slide" Target="/ppt/slides/slide3.xml" Id="Rbe4476aed5954281" /><Relationship Type="http://schemas.openxmlformats.org/officeDocument/2006/relationships/slide" Target="/ppt/slides/slide4.xml" Id="Re936cdca33b14c35" /><Relationship Type="http://schemas.openxmlformats.org/officeDocument/2006/relationships/slide" Target="/ppt/slides/slide5.xml" Id="R8a5d079738ad40d5" /><Relationship Type="http://schemas.openxmlformats.org/officeDocument/2006/relationships/slide" Target="/ppt/slides/slide6.xml" Id="R64728556e7464d00" /><Relationship Type="http://schemas.openxmlformats.org/officeDocument/2006/relationships/slide" Target="/ppt/slides/slide7.xml" Id="Rc958835ca5fc4e4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18c38ea073425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19087e6182409d" /><Relationship Type="http://schemas.openxmlformats.org/officeDocument/2006/relationships/theme" Target="/ppt/slideMasters/theme/theme1.xml" Id="Rbaef694bd0004bf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a19087e6182409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fd051e1b6541d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d49974460a43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3f99a292254fa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3529a402d34f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9f2e407513465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96b81b4d09462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afdcd0b7f84dc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HILLEVÅGSVEIEN 24 NÆRING 4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HILLEVÅGSVEIEN 24 NÆRING 4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HILLEVÅGSVEIEN 24 NÆRING 4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HILLEVÅGSVEIEN 24 NÆRING 4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HILLEVÅGSVEIEN 24 NÆRING 4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HILLEVÅGSVEIEN 24 NÆRING 4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−14 602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−13 488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−106 056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1 319 445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HILLEVÅGSVEIEN 24 NÆRING 4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NYE HILLEVÅGSVEIEN 24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HILLEVÅGSVEIEN 24 NÆRING 4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Frida Hansens vei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4016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913 446 607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HILLEVÅGSVEIEN 24 NÆRING 4 AS</a:t>
            </a:r>
          </a:p>
        </p:txBody>
      </p:sp>
    </p:spTree>
  </p:cSld>
  <p:clrMapOvr>
    <a:masterClrMapping xmlns:a="http://schemas.openxmlformats.org/drawingml/2006/main"/>
  </p:clrMapOvr>
</p:sld>
</file>