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76999f4a5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ff1cb496b46c2"/>
  </p:sldMasterIdLst>
  <p:sldIdLst>
    <p:sldId xmlns:r="http://schemas.openxmlformats.org/officeDocument/2006/relationships" id="256" r:id="Rcd13fb9368c54623"/>
    <p:sldId xmlns:r="http://schemas.openxmlformats.org/officeDocument/2006/relationships" id="257" r:id="R23ba521627b441de"/>
    <p:sldId xmlns:r="http://schemas.openxmlformats.org/officeDocument/2006/relationships" id="258" r:id="Rbe4476aed5954281"/>
    <p:sldId xmlns:r="http://schemas.openxmlformats.org/officeDocument/2006/relationships" id="259" r:id="Re936cdca33b14c35"/>
    <p:sldId xmlns:r="http://schemas.openxmlformats.org/officeDocument/2006/relationships" id="260" r:id="R8a5d079738ad40d5"/>
    <p:sldId xmlns:r="http://schemas.openxmlformats.org/officeDocument/2006/relationships" id="261" r:id="R64728556e7464d00"/>
    <p:sldId xmlns:r="http://schemas.openxmlformats.org/officeDocument/2006/relationships" id="262" r:id="Rc958835ca5fc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ff1cb496b46c2" /><Relationship Type="http://schemas.openxmlformats.org/officeDocument/2006/relationships/slide" Target="/ppt/slides/slide1.xml" Id="Rcd13fb9368c54623" /><Relationship Type="http://schemas.openxmlformats.org/officeDocument/2006/relationships/slide" Target="/ppt/slides/slide2.xml" Id="R23ba521627b441de" /><Relationship Type="http://schemas.openxmlformats.org/officeDocument/2006/relationships/slide" Target="/ppt/slides/slide3.xml" Id="Rbe4476aed5954281" /><Relationship Type="http://schemas.openxmlformats.org/officeDocument/2006/relationships/slide" Target="/ppt/slides/slide4.xml" Id="Re936cdca33b14c35" /><Relationship Type="http://schemas.openxmlformats.org/officeDocument/2006/relationships/slide" Target="/ppt/slides/slide5.xml" Id="R8a5d079738ad40d5" /><Relationship Type="http://schemas.openxmlformats.org/officeDocument/2006/relationships/slide" Target="/ppt/slides/slide6.xml" Id="R64728556e7464d00" /><Relationship Type="http://schemas.openxmlformats.org/officeDocument/2006/relationships/slide" Target="/ppt/slides/slide7.xml" Id="Rc958835ca5fc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8c38ea073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087e6182409d" /><Relationship Type="http://schemas.openxmlformats.org/officeDocument/2006/relationships/theme" Target="/ppt/slideMasters/theme/theme1.xml" Id="Rbaef694bd000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9087e6182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051e1b65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9974460a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f99a29225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29a402d3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2e407513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b81b4d09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dcd0b7f8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HILLEVÅGSVEIEN 24 NÆRING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HILLEVÅGSVEIEN 24 NÆRING 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HILLEVÅGSVEIEN 24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