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2f524057c0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4027c9a8034b50"/>
  </p:sldMasterIdLst>
  <p:sldIdLst>
    <p:sldId xmlns:r="http://schemas.openxmlformats.org/officeDocument/2006/relationships" id="256" r:id="R214192bc95654357"/>
    <p:sldId xmlns:r="http://schemas.openxmlformats.org/officeDocument/2006/relationships" id="257" r:id="Reaa4c596c6744952"/>
    <p:sldId xmlns:r="http://schemas.openxmlformats.org/officeDocument/2006/relationships" id="258" r:id="R54c7c9ff507f4ab9"/>
    <p:sldId xmlns:r="http://schemas.openxmlformats.org/officeDocument/2006/relationships" id="259" r:id="R00cf72b49678420e"/>
    <p:sldId xmlns:r="http://schemas.openxmlformats.org/officeDocument/2006/relationships" id="260" r:id="Red385d7654c94f51"/>
    <p:sldId xmlns:r="http://schemas.openxmlformats.org/officeDocument/2006/relationships" id="261" r:id="R442090aaf58543e0"/>
    <p:sldId xmlns:r="http://schemas.openxmlformats.org/officeDocument/2006/relationships" id="262" r:id="R9cac09c777a649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027c9a8034b50" /><Relationship Type="http://schemas.openxmlformats.org/officeDocument/2006/relationships/slide" Target="/ppt/slides/slide1.xml" Id="R214192bc95654357" /><Relationship Type="http://schemas.openxmlformats.org/officeDocument/2006/relationships/slide" Target="/ppt/slides/slide2.xml" Id="Reaa4c596c6744952" /><Relationship Type="http://schemas.openxmlformats.org/officeDocument/2006/relationships/slide" Target="/ppt/slides/slide3.xml" Id="R54c7c9ff507f4ab9" /><Relationship Type="http://schemas.openxmlformats.org/officeDocument/2006/relationships/slide" Target="/ppt/slides/slide4.xml" Id="R00cf72b49678420e" /><Relationship Type="http://schemas.openxmlformats.org/officeDocument/2006/relationships/slide" Target="/ppt/slides/slide5.xml" Id="Red385d7654c94f51" /><Relationship Type="http://schemas.openxmlformats.org/officeDocument/2006/relationships/slide" Target="/ppt/slides/slide6.xml" Id="R442090aaf58543e0" /><Relationship Type="http://schemas.openxmlformats.org/officeDocument/2006/relationships/slide" Target="/ppt/slides/slide7.xml" Id="R9cac09c777a649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c129bbe64349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5ab36c8c3495b" /><Relationship Type="http://schemas.openxmlformats.org/officeDocument/2006/relationships/theme" Target="/ppt/slideMasters/theme/theme1.xml" Id="R7fffc9bfc7f241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e5ab36c8c349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ef26856e04e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98ffc9c024b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5cdd2caff48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fd6c42cfc43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4d22545dd40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3fd85284945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706e7227f4e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ENGAN HOLDING AS ble etablert [år] og holder til i Innhavet.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19 301 587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ENGAN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