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2e6af985614c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38b6aaa6874307"/>
  </p:sldMasterIdLst>
  <p:sldIdLst>
    <p:sldId xmlns:r="http://schemas.openxmlformats.org/officeDocument/2006/relationships" id="256" r:id="R9f0f1743ddea427d"/>
    <p:sldId xmlns:r="http://schemas.openxmlformats.org/officeDocument/2006/relationships" id="257" r:id="Rac6765d8d63940d8"/>
    <p:sldId xmlns:r="http://schemas.openxmlformats.org/officeDocument/2006/relationships" id="258" r:id="R4d1110301e0043f8"/>
    <p:sldId xmlns:r="http://schemas.openxmlformats.org/officeDocument/2006/relationships" id="259" r:id="R768fc320fe7c4dcf"/>
    <p:sldId xmlns:r="http://schemas.openxmlformats.org/officeDocument/2006/relationships" id="260" r:id="R6048bc2b17df466c"/>
    <p:sldId xmlns:r="http://schemas.openxmlformats.org/officeDocument/2006/relationships" id="261" r:id="Re6045720e91947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38b6aaa6874307" /><Relationship Type="http://schemas.openxmlformats.org/officeDocument/2006/relationships/slide" Target="/ppt/slides/slide1.xml" Id="R9f0f1743ddea427d" /><Relationship Type="http://schemas.openxmlformats.org/officeDocument/2006/relationships/slide" Target="/ppt/slides/slide2.xml" Id="Rac6765d8d63940d8" /><Relationship Type="http://schemas.openxmlformats.org/officeDocument/2006/relationships/slide" Target="/ppt/slides/slide3.xml" Id="R4d1110301e0043f8" /><Relationship Type="http://schemas.openxmlformats.org/officeDocument/2006/relationships/slide" Target="/ppt/slides/slide4.xml" Id="R768fc320fe7c4dcf" /><Relationship Type="http://schemas.openxmlformats.org/officeDocument/2006/relationships/slide" Target="/ppt/slides/slide5.xml" Id="R6048bc2b17df466c" /><Relationship Type="http://schemas.openxmlformats.org/officeDocument/2006/relationships/slide" Target="/ppt/slides/slide6.xml" Id="Re6045720e91947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ae19ad9e504d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fde95405d45ac" /><Relationship Type="http://schemas.openxmlformats.org/officeDocument/2006/relationships/theme" Target="/ppt/slideMasters/theme/theme1.xml" Id="Rb8f0cafe5e1a49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0fde95405d45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ee5d1f6cc42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9c4406d634e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3ce832eed4a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2073f7b8647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269ea5de945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8e8ba15a147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 ENGAN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Formoveien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8260 Innhavet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ingrid.engan@hotmail.com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913 403 274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