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52f552928341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856a9d0f824a61"/>
  </p:sldMasterIdLst>
  <p:sldIdLst>
    <p:sldId xmlns:r="http://schemas.openxmlformats.org/officeDocument/2006/relationships" id="256" r:id="R07ccc2734b04421e"/>
    <p:sldId xmlns:r="http://schemas.openxmlformats.org/officeDocument/2006/relationships" id="257" r:id="R3716bb2cce22403c"/>
    <p:sldId xmlns:r="http://schemas.openxmlformats.org/officeDocument/2006/relationships" id="258" r:id="R562e44eeacc14ae9"/>
    <p:sldId xmlns:r="http://schemas.openxmlformats.org/officeDocument/2006/relationships" id="259" r:id="R4200c3c03f9c451e"/>
    <p:sldId xmlns:r="http://schemas.openxmlformats.org/officeDocument/2006/relationships" id="260" r:id="Rd73de6293e644eb1"/>
    <p:sldId xmlns:r="http://schemas.openxmlformats.org/officeDocument/2006/relationships" id="261" r:id="R8b194de731344d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56a9d0f824a61" /><Relationship Type="http://schemas.openxmlformats.org/officeDocument/2006/relationships/slide" Target="/ppt/slides/slide1.xml" Id="R07ccc2734b04421e" /><Relationship Type="http://schemas.openxmlformats.org/officeDocument/2006/relationships/slide" Target="/ppt/slides/slide2.xml" Id="R3716bb2cce22403c" /><Relationship Type="http://schemas.openxmlformats.org/officeDocument/2006/relationships/slide" Target="/ppt/slides/slide3.xml" Id="R562e44eeacc14ae9" /><Relationship Type="http://schemas.openxmlformats.org/officeDocument/2006/relationships/slide" Target="/ppt/slides/slide4.xml" Id="R4200c3c03f9c451e" /><Relationship Type="http://schemas.openxmlformats.org/officeDocument/2006/relationships/slide" Target="/ppt/slides/slide5.xml" Id="Rd73de6293e644eb1" /><Relationship Type="http://schemas.openxmlformats.org/officeDocument/2006/relationships/slide" Target="/ppt/slides/slide6.xml" Id="R8b194de731344d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17b30e5a340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9904773664388" /><Relationship Type="http://schemas.openxmlformats.org/officeDocument/2006/relationships/theme" Target="/ppt/slideMasters/theme/theme1.xml" Id="Ra79a194344d441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599047736643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2a7a408244d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f08669ae44a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42619278b40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6db59b19d46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64e4e24c74a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7f4a4bb1240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SPAREBANKSTIFTINGA JÆREN - TIME OG HÅ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SPAREBANKSTIFTINGA JÆREN - TIME OG HÅ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−21 413 690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67 410 549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587 925 989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608 952 769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Hetlandsgata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77 91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post@sparebankstiftinga-timeogha.no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913 301 439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