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4feaf2952d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055503bb774203"/>
  </p:sldMasterIdLst>
  <p:sldIdLst>
    <p:sldId xmlns:r="http://schemas.openxmlformats.org/officeDocument/2006/relationships" id="256" r:id="R35835e469415454c"/>
    <p:sldId xmlns:r="http://schemas.openxmlformats.org/officeDocument/2006/relationships" id="257" r:id="Rdff6f0ac94fe4797"/>
    <p:sldId xmlns:r="http://schemas.openxmlformats.org/officeDocument/2006/relationships" id="258" r:id="R704c258546434660"/>
    <p:sldId xmlns:r="http://schemas.openxmlformats.org/officeDocument/2006/relationships" id="259" r:id="R48e18c0ac6ab487d"/>
    <p:sldId xmlns:r="http://schemas.openxmlformats.org/officeDocument/2006/relationships" id="260" r:id="Receb4345eb044a14"/>
    <p:sldId xmlns:r="http://schemas.openxmlformats.org/officeDocument/2006/relationships" id="261" r:id="Re113b253e09e4ce1"/>
    <p:sldId xmlns:r="http://schemas.openxmlformats.org/officeDocument/2006/relationships" id="262" r:id="Red935f8da4cb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055503bb774203" /><Relationship Type="http://schemas.openxmlformats.org/officeDocument/2006/relationships/slide" Target="/ppt/slides/slide1.xml" Id="R35835e469415454c" /><Relationship Type="http://schemas.openxmlformats.org/officeDocument/2006/relationships/slide" Target="/ppt/slides/slide2.xml" Id="Rdff6f0ac94fe4797" /><Relationship Type="http://schemas.openxmlformats.org/officeDocument/2006/relationships/slide" Target="/ppt/slides/slide3.xml" Id="R704c258546434660" /><Relationship Type="http://schemas.openxmlformats.org/officeDocument/2006/relationships/slide" Target="/ppt/slides/slide4.xml" Id="R48e18c0ac6ab487d" /><Relationship Type="http://schemas.openxmlformats.org/officeDocument/2006/relationships/slide" Target="/ppt/slides/slide5.xml" Id="Receb4345eb044a14" /><Relationship Type="http://schemas.openxmlformats.org/officeDocument/2006/relationships/slide" Target="/ppt/slides/slide6.xml" Id="Re113b253e09e4ce1" /><Relationship Type="http://schemas.openxmlformats.org/officeDocument/2006/relationships/slide" Target="/ppt/slides/slide7.xml" Id="Red935f8da4cb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dc8e9ffbe4e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4d877756a45ab" /><Relationship Type="http://schemas.openxmlformats.org/officeDocument/2006/relationships/theme" Target="/ppt/slideMasters/theme/theme1.xml" Id="R9c1ede9cd3c6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84d877756a45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170426b34c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c3c1549c74f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e83c0acef47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c284f7e314e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74c48234147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048b941e54f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ca7f3c5d444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