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632af8b268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8e488fb29a4a6f"/>
  </p:sldMasterIdLst>
  <p:sldIdLst>
    <p:sldId xmlns:r="http://schemas.openxmlformats.org/officeDocument/2006/relationships" id="256" r:id="Rda3510493d3348f8"/>
    <p:sldId xmlns:r="http://schemas.openxmlformats.org/officeDocument/2006/relationships" id="257" r:id="R26cde37c738c49f5"/>
    <p:sldId xmlns:r="http://schemas.openxmlformats.org/officeDocument/2006/relationships" id="258" r:id="R0e1e45116fa844f5"/>
    <p:sldId xmlns:r="http://schemas.openxmlformats.org/officeDocument/2006/relationships" id="259" r:id="R1d8db63317fb4f17"/>
    <p:sldId xmlns:r="http://schemas.openxmlformats.org/officeDocument/2006/relationships" id="260" r:id="R95d5753d69bb47bc"/>
    <p:sldId xmlns:r="http://schemas.openxmlformats.org/officeDocument/2006/relationships" id="261" r:id="Rd8a0087389c94e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8e488fb29a4a6f" /><Relationship Type="http://schemas.openxmlformats.org/officeDocument/2006/relationships/slide" Target="/ppt/slides/slide1.xml" Id="Rda3510493d3348f8" /><Relationship Type="http://schemas.openxmlformats.org/officeDocument/2006/relationships/slide" Target="/ppt/slides/slide2.xml" Id="R26cde37c738c49f5" /><Relationship Type="http://schemas.openxmlformats.org/officeDocument/2006/relationships/slide" Target="/ppt/slides/slide3.xml" Id="R0e1e45116fa844f5" /><Relationship Type="http://schemas.openxmlformats.org/officeDocument/2006/relationships/slide" Target="/ppt/slides/slide4.xml" Id="R1d8db63317fb4f17" /><Relationship Type="http://schemas.openxmlformats.org/officeDocument/2006/relationships/slide" Target="/ppt/slides/slide5.xml" Id="R95d5753d69bb47bc" /><Relationship Type="http://schemas.openxmlformats.org/officeDocument/2006/relationships/slide" Target="/ppt/slides/slide6.xml" Id="Rd8a0087389c94e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7055d4dce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870f36c5f4a16" /><Relationship Type="http://schemas.openxmlformats.org/officeDocument/2006/relationships/theme" Target="/ppt/slideMasters/theme/theme1.xml" Id="Rb87ce1c64a3e4f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2870f36c5f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166d82c1840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2818340df41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db45915404e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5254671946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1a03832bd46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abd624fba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