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29bd645c57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570788305405e"/>
  </p:sldMasterIdLst>
  <p:sldIdLst>
    <p:sldId xmlns:r="http://schemas.openxmlformats.org/officeDocument/2006/relationships" id="256" r:id="R89822cf4edbf4342"/>
    <p:sldId xmlns:r="http://schemas.openxmlformats.org/officeDocument/2006/relationships" id="257" r:id="R4688b53b22ee4da3"/>
    <p:sldId xmlns:r="http://schemas.openxmlformats.org/officeDocument/2006/relationships" id="258" r:id="R97a2dd166fe2469c"/>
    <p:sldId xmlns:r="http://schemas.openxmlformats.org/officeDocument/2006/relationships" id="259" r:id="R3d003cc8362e4601"/>
    <p:sldId xmlns:r="http://schemas.openxmlformats.org/officeDocument/2006/relationships" id="260" r:id="Rd0656ff7ae3445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570788305405e" /><Relationship Type="http://schemas.openxmlformats.org/officeDocument/2006/relationships/slide" Target="/ppt/slides/slide1.xml" Id="R89822cf4edbf4342" /><Relationship Type="http://schemas.openxmlformats.org/officeDocument/2006/relationships/slide" Target="/ppt/slides/slide2.xml" Id="R4688b53b22ee4da3" /><Relationship Type="http://schemas.openxmlformats.org/officeDocument/2006/relationships/slide" Target="/ppt/slides/slide3.xml" Id="R97a2dd166fe2469c" /><Relationship Type="http://schemas.openxmlformats.org/officeDocument/2006/relationships/slide" Target="/ppt/slides/slide4.xml" Id="R3d003cc8362e4601" /><Relationship Type="http://schemas.openxmlformats.org/officeDocument/2006/relationships/slide" Target="/ppt/slides/slide5.xml" Id="Rd0656ff7ae3445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d2ea15b8d45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6f01721bf4718" /><Relationship Type="http://schemas.openxmlformats.org/officeDocument/2006/relationships/theme" Target="/ppt/slideMasters/theme/theme1.xml" Id="R5ed9967f4cbb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6f01721bf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bbc7383114e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93aa11525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568935770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e82ecf1c5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5e130178d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UGULEN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UGULEN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UGULEN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UGULEN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UGULEN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UGULEN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UGULEN AS</a:t>
            </a:r>
          </a:p>
        </p:txBody>
      </p:sp>
    </p:spTree>
  </p:cSld>
  <p:clrMapOvr>
    <a:masterClrMapping xmlns:a="http://schemas.openxmlformats.org/drawingml/2006/main"/>
  </p:clrMapOvr>
</p:sld>
</file>