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cddfc45ea643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e68784d27743cb"/>
  </p:sldMasterIdLst>
  <p:sldIdLst>
    <p:sldId xmlns:r="http://schemas.openxmlformats.org/officeDocument/2006/relationships" id="256" r:id="R15cbedd6f8a14102"/>
    <p:sldId xmlns:r="http://schemas.openxmlformats.org/officeDocument/2006/relationships" id="257" r:id="Refa2c2b5666a455d"/>
    <p:sldId xmlns:r="http://schemas.openxmlformats.org/officeDocument/2006/relationships" id="258" r:id="R237d2fda3dee4fbe"/>
    <p:sldId xmlns:r="http://schemas.openxmlformats.org/officeDocument/2006/relationships" id="259" r:id="R67632fd42b3f453c"/>
    <p:sldId xmlns:r="http://schemas.openxmlformats.org/officeDocument/2006/relationships" id="260" r:id="Rf985ee17b576401b"/>
    <p:sldId xmlns:r="http://schemas.openxmlformats.org/officeDocument/2006/relationships" id="261" r:id="R697ba24dc5164da7"/>
    <p:sldId xmlns:r="http://schemas.openxmlformats.org/officeDocument/2006/relationships" id="262" r:id="R0aa5f97f97e9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e68784d27743cb" /><Relationship Type="http://schemas.openxmlformats.org/officeDocument/2006/relationships/slide" Target="/ppt/slides/slide1.xml" Id="R15cbedd6f8a14102" /><Relationship Type="http://schemas.openxmlformats.org/officeDocument/2006/relationships/slide" Target="/ppt/slides/slide2.xml" Id="Refa2c2b5666a455d" /><Relationship Type="http://schemas.openxmlformats.org/officeDocument/2006/relationships/slide" Target="/ppt/slides/slide3.xml" Id="R237d2fda3dee4fbe" /><Relationship Type="http://schemas.openxmlformats.org/officeDocument/2006/relationships/slide" Target="/ppt/slides/slide4.xml" Id="R67632fd42b3f453c" /><Relationship Type="http://schemas.openxmlformats.org/officeDocument/2006/relationships/slide" Target="/ppt/slides/slide5.xml" Id="Rf985ee17b576401b" /><Relationship Type="http://schemas.openxmlformats.org/officeDocument/2006/relationships/slide" Target="/ppt/slides/slide6.xml" Id="R697ba24dc5164da7" /><Relationship Type="http://schemas.openxmlformats.org/officeDocument/2006/relationships/slide" Target="/ppt/slides/slide7.xml" Id="R0aa5f97f97e9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e6b83988d49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7e51f695e4173" /><Relationship Type="http://schemas.openxmlformats.org/officeDocument/2006/relationships/theme" Target="/ppt/slideMasters/theme/theme1.xml" Id="Rb5df144a20424a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a7e51f695e41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40e8bcc1d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27f659aee42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78c030b744c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86ad9095245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5453638c945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90cc8a184b425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938321caa49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